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78" r:id="rId11"/>
    <p:sldId id="266" r:id="rId12"/>
    <p:sldId id="267" r:id="rId13"/>
    <p:sldId id="265" r:id="rId14"/>
    <p:sldId id="272" r:id="rId15"/>
    <p:sldId id="283" r:id="rId16"/>
  </p:sldIdLst>
  <p:sldSz cx="18288000" cy="10287000"/>
  <p:notesSz cx="6858000" cy="9144000"/>
  <p:embeddedFontLst>
    <p:embeddedFont>
      <p:font typeface="A Day Without Sun Text" panose="020B0604020202020204" charset="0"/>
      <p:regular r:id="rId17"/>
    </p:embeddedFont>
    <p:embeddedFont>
      <p:font typeface="Anicon Sans Bold" panose="020B0604020202020204" charset="0"/>
      <p:regular r:id="rId18"/>
    </p:embeddedFont>
    <p:embeddedFont>
      <p:font typeface="Bookman Old Style" panose="02050604050505020204" pitchFamily="18" charset="0"/>
      <p:regular r:id="rId19"/>
      <p:bold r:id="rId20"/>
      <p:italic r:id="rId21"/>
      <p:boldItalic r:id="rId22"/>
    </p:embeddedFont>
    <p:embeddedFont>
      <p:font typeface="Canva Sans" panose="020B0604020202020204" charset="0"/>
      <p:regular r:id="rId23"/>
    </p:embeddedFont>
    <p:embeddedFont>
      <p:font typeface="Canva Sans Bold" panose="020B0604020202020204" charset="0"/>
      <p:regular r:id="rId24"/>
    </p:embeddedFont>
    <p:embeddedFont>
      <p:font typeface="Caveat Bold" panose="020B0604020202020204" charset="0"/>
      <p:regular r:id="rId25"/>
    </p:embeddedFont>
    <p:embeddedFont>
      <p:font typeface="Lemon Tuesday" panose="020B0604020202020204" charset="0"/>
      <p:regular r:id="rId26"/>
    </p:embeddedFont>
    <p:embeddedFont>
      <p:font typeface="Old Standard" panose="020B0604020202020204" charset="0"/>
      <p:regular r:id="rId27"/>
    </p:embeddedFont>
    <p:embeddedFont>
      <p:font typeface="Open Sans 1" panose="020B0604020202020204" charset="0"/>
      <p:regular r:id="rId28"/>
    </p:embeddedFont>
    <p:embeddedFont>
      <p:font typeface="Open Sans 1 Bold" panose="020B0604020202020204" charset="0"/>
      <p:regular r:id="rId29"/>
    </p:embeddedFont>
    <p:embeddedFont>
      <p:font typeface="Open Sans 2 Bold" panose="020B0604020202020204" charset="0"/>
      <p:regular r:id="rId30"/>
    </p:embeddedFont>
    <p:embeddedFont>
      <p:font typeface="Sunday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180" y="-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8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Нина Й. Игнатова" userId="925501be-fbd3-4d55-917d-6db41f323c31" providerId="ADAL" clId="{8088F455-623E-49AC-B6E7-04C96B0352A8}"/>
    <pc:docChg chg="custSel delSld modSld sldOrd">
      <pc:chgData name="Нина Й. Игнатова" userId="925501be-fbd3-4d55-917d-6db41f323c31" providerId="ADAL" clId="{8088F455-623E-49AC-B6E7-04C96B0352A8}" dt="2025-03-12T07:41:54.566" v="349" actId="122"/>
      <pc:docMkLst>
        <pc:docMk/>
      </pc:docMkLst>
      <pc:sldChg chg="addSp delSp modSp mod">
        <pc:chgData name="Нина Й. Игнатова" userId="925501be-fbd3-4d55-917d-6db41f323c31" providerId="ADAL" clId="{8088F455-623E-49AC-B6E7-04C96B0352A8}" dt="2025-03-12T06:54:01.803" v="174" actId="1076"/>
        <pc:sldMkLst>
          <pc:docMk/>
          <pc:sldMk cId="0" sldId="262"/>
        </pc:sldMkLst>
        <pc:spChg chg="mod">
          <ac:chgData name="Нина Й. Игнатова" userId="925501be-fbd3-4d55-917d-6db41f323c31" providerId="ADAL" clId="{8088F455-623E-49AC-B6E7-04C96B0352A8}" dt="2025-03-12T06:40:11.544" v="24" actId="1076"/>
          <ac:spMkLst>
            <pc:docMk/>
            <pc:sldMk cId="0" sldId="262"/>
            <ac:spMk id="8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6:53:54.439" v="170" actId="1076"/>
          <ac:spMkLst>
            <pc:docMk/>
            <pc:sldMk cId="0" sldId="262"/>
            <ac:spMk id="9" creationId="{00000000-0000-0000-0000-000000000000}"/>
          </ac:spMkLst>
        </pc:spChg>
        <pc:spChg chg="del">
          <ac:chgData name="Нина Й. Игнатова" userId="925501be-fbd3-4d55-917d-6db41f323c31" providerId="ADAL" clId="{8088F455-623E-49AC-B6E7-04C96B0352A8}" dt="2025-03-12T06:39:06.392" v="15" actId="21"/>
          <ac:spMkLst>
            <pc:docMk/>
            <pc:sldMk cId="0" sldId="262"/>
            <ac:spMk id="14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6:39:15.874" v="17" actId="1076"/>
          <ac:spMkLst>
            <pc:docMk/>
            <pc:sldMk cId="0" sldId="262"/>
            <ac:spMk id="22" creationId="{00000000-0000-0000-0000-000000000000}"/>
          </ac:spMkLst>
        </pc:spChg>
        <pc:spChg chg="del mod">
          <ac:chgData name="Нина Й. Игнатова" userId="925501be-fbd3-4d55-917d-6db41f323c31" providerId="ADAL" clId="{8088F455-623E-49AC-B6E7-04C96B0352A8}" dt="2025-03-12T06:53:52.207" v="169" actId="21"/>
          <ac:spMkLst>
            <pc:docMk/>
            <pc:sldMk cId="0" sldId="262"/>
            <ac:spMk id="24" creationId="{00000000-0000-0000-0000-000000000000}"/>
          </ac:spMkLst>
        </pc:spChg>
        <pc:spChg chg="del mod topLvl">
          <ac:chgData name="Нина Й. Игнатова" userId="925501be-fbd3-4d55-917d-6db41f323c31" providerId="ADAL" clId="{8088F455-623E-49AC-B6E7-04C96B0352A8}" dt="2025-03-12T06:41:52.889" v="43" actId="21"/>
          <ac:spMkLst>
            <pc:docMk/>
            <pc:sldMk cId="0" sldId="262"/>
            <ac:spMk id="25" creationId="{B0F1DC7D-E082-4C10-9CE1-DA7445D6DFF7}"/>
          </ac:spMkLst>
        </pc:spChg>
        <pc:spChg chg="mod">
          <ac:chgData name="Нина Й. Игнатова" userId="925501be-fbd3-4d55-917d-6db41f323c31" providerId="ADAL" clId="{8088F455-623E-49AC-B6E7-04C96B0352A8}" dt="2025-03-12T06:41:40.201" v="41"/>
          <ac:spMkLst>
            <pc:docMk/>
            <pc:sldMk cId="0" sldId="262"/>
            <ac:spMk id="27" creationId="{BF61D1C9-E5D8-45B7-858B-2CB514A82F76}"/>
          </ac:spMkLst>
        </pc:spChg>
        <pc:grpChg chg="mod">
          <ac:chgData name="Нина Й. Игнатова" userId="925501be-fbd3-4d55-917d-6db41f323c31" providerId="ADAL" clId="{8088F455-623E-49AC-B6E7-04C96B0352A8}" dt="2025-03-12T06:54:01.803" v="174" actId="1076"/>
          <ac:grpSpMkLst>
            <pc:docMk/>
            <pc:sldMk cId="0" sldId="262"/>
            <ac:grpSpMk id="19" creationId="{00000000-0000-0000-0000-000000000000}"/>
          </ac:grpSpMkLst>
        </pc:grpChg>
        <pc:grpChg chg="add del mod">
          <ac:chgData name="Нина Й. Игнатова" userId="925501be-fbd3-4d55-917d-6db41f323c31" providerId="ADAL" clId="{8088F455-623E-49AC-B6E7-04C96B0352A8}" dt="2025-03-12T06:41:52.889" v="43" actId="21"/>
          <ac:grpSpMkLst>
            <pc:docMk/>
            <pc:sldMk cId="0" sldId="262"/>
            <ac:grpSpMk id="23" creationId="{C88BEAC0-EB43-4DA3-BA59-B38FE2F91E97}"/>
          </ac:grpSpMkLst>
        </pc:grpChg>
        <pc:grpChg chg="add mod">
          <ac:chgData name="Нина Й. Игнатова" userId="925501be-fbd3-4d55-917d-6db41f323c31" providerId="ADAL" clId="{8088F455-623E-49AC-B6E7-04C96B0352A8}" dt="2025-03-12T06:53:59.117" v="173" actId="1076"/>
          <ac:grpSpMkLst>
            <pc:docMk/>
            <pc:sldMk cId="0" sldId="262"/>
            <ac:grpSpMk id="26" creationId="{4A463736-E24A-4BC4-A20B-895D16A25F02}"/>
          </ac:grpSpMkLst>
        </pc:grpChg>
        <pc:picChg chg="add mod">
          <ac:chgData name="Нина Й. Игнатова" userId="925501be-fbd3-4d55-917d-6db41f323c31" providerId="ADAL" clId="{8088F455-623E-49AC-B6E7-04C96B0352A8}" dt="2025-03-12T06:53:56.485" v="171" actId="1076"/>
          <ac:picMkLst>
            <pc:docMk/>
            <pc:sldMk cId="0" sldId="262"/>
            <ac:picMk id="17" creationId="{4DAF245A-7C40-4666-8756-5B6EE1F9BC78}"/>
          </ac:picMkLst>
        </pc:picChg>
        <pc:picChg chg="add mod">
          <ac:chgData name="Нина Й. Игнатова" userId="925501be-fbd3-4d55-917d-6db41f323c31" providerId="ADAL" clId="{8088F455-623E-49AC-B6E7-04C96B0352A8}" dt="2025-03-12T06:41:56.475" v="44" actId="1076"/>
          <ac:picMkLst>
            <pc:docMk/>
            <pc:sldMk cId="0" sldId="262"/>
            <ac:picMk id="18" creationId="{C5AA9EA4-064B-4A3E-ACE8-4E6141644E64}"/>
          </ac:picMkLst>
        </pc:picChg>
        <pc:picChg chg="add mod">
          <ac:chgData name="Нина Й. Игнатова" userId="925501be-fbd3-4d55-917d-6db41f323c31" providerId="ADAL" clId="{8088F455-623E-49AC-B6E7-04C96B0352A8}" dt="2025-03-12T06:53:57.707" v="172" actId="1076"/>
          <ac:picMkLst>
            <pc:docMk/>
            <pc:sldMk cId="0" sldId="262"/>
            <ac:picMk id="28" creationId="{F70E3962-B0B0-4765-8821-39851416C527}"/>
          </ac:picMkLst>
        </pc:picChg>
      </pc:sldChg>
      <pc:sldChg chg="addSp delSp modSp mod">
        <pc:chgData name="Нина Й. Игнатова" userId="925501be-fbd3-4d55-917d-6db41f323c31" providerId="ADAL" clId="{8088F455-623E-49AC-B6E7-04C96B0352A8}" dt="2025-03-12T07:39:14.656" v="331" actId="1076"/>
        <pc:sldMkLst>
          <pc:docMk/>
          <pc:sldMk cId="0" sldId="264"/>
        </pc:sldMkLst>
        <pc:spChg chg="mod">
          <ac:chgData name="Нина Й. Игнатова" userId="925501be-fbd3-4d55-917d-6db41f323c31" providerId="ADAL" clId="{8088F455-623E-49AC-B6E7-04C96B0352A8}" dt="2025-03-12T06:37:12.443" v="0" actId="1076"/>
          <ac:spMkLst>
            <pc:docMk/>
            <pc:sldMk cId="0" sldId="264"/>
            <ac:spMk id="7" creationId="{00000000-0000-0000-0000-000000000000}"/>
          </ac:spMkLst>
        </pc:spChg>
        <pc:spChg chg="del mod">
          <ac:chgData name="Нина Й. Игнатова" userId="925501be-fbd3-4d55-917d-6db41f323c31" providerId="ADAL" clId="{8088F455-623E-49AC-B6E7-04C96B0352A8}" dt="2025-03-12T06:53:28.437" v="162" actId="478"/>
          <ac:spMkLst>
            <pc:docMk/>
            <pc:sldMk cId="0" sldId="264"/>
            <ac:spMk id="8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39:14.656" v="331" actId="1076"/>
          <ac:spMkLst>
            <pc:docMk/>
            <pc:sldMk cId="0" sldId="264"/>
            <ac:spMk id="9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39:12.574" v="330" actId="1076"/>
          <ac:spMkLst>
            <pc:docMk/>
            <pc:sldMk cId="0" sldId="264"/>
            <ac:spMk id="11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6:37:21.008" v="1" actId="1076"/>
          <ac:spMkLst>
            <pc:docMk/>
            <pc:sldMk cId="0" sldId="264"/>
            <ac:spMk id="12" creationId="{00000000-0000-0000-0000-000000000000}"/>
          </ac:spMkLst>
        </pc:spChg>
        <pc:spChg chg="add mod">
          <ac:chgData name="Нина Й. Игнатова" userId="925501be-fbd3-4d55-917d-6db41f323c31" providerId="ADAL" clId="{8088F455-623E-49AC-B6E7-04C96B0352A8}" dt="2025-03-12T06:53:21.747" v="160"/>
          <ac:spMkLst>
            <pc:docMk/>
            <pc:sldMk cId="0" sldId="264"/>
            <ac:spMk id="27" creationId="{5B95F303-CBDC-41CD-9B9E-74D2C1AB671F}"/>
          </ac:spMkLst>
        </pc:spChg>
        <pc:spChg chg="mod">
          <ac:chgData name="Нина Й. Игнатова" userId="925501be-fbd3-4d55-917d-6db41f323c31" providerId="ADAL" clId="{8088F455-623E-49AC-B6E7-04C96B0352A8}" dt="2025-03-12T06:53:25.402" v="161" actId="1076"/>
          <ac:spMkLst>
            <pc:docMk/>
            <pc:sldMk cId="0" sldId="264"/>
            <ac:spMk id="29" creationId="{00000000-0000-0000-0000-000000000000}"/>
          </ac:spMkLst>
        </pc:spChg>
        <pc:spChg chg="add mod">
          <ac:chgData name="Нина Й. Игнатова" userId="925501be-fbd3-4d55-917d-6db41f323c31" providerId="ADAL" clId="{8088F455-623E-49AC-B6E7-04C96B0352A8}" dt="2025-03-12T07:14:22.696" v="301" actId="20577"/>
          <ac:spMkLst>
            <pc:docMk/>
            <pc:sldMk cId="0" sldId="264"/>
            <ac:spMk id="30" creationId="{51316246-AF9B-4E8C-9FF4-27EFC2A8A496}"/>
          </ac:spMkLst>
        </pc:spChg>
        <pc:spChg chg="add mod">
          <ac:chgData name="Нина Й. Игнатова" userId="925501be-fbd3-4d55-917d-6db41f323c31" providerId="ADAL" clId="{8088F455-623E-49AC-B6E7-04C96B0352A8}" dt="2025-03-12T07:39:01.948" v="329" actId="1076"/>
          <ac:spMkLst>
            <pc:docMk/>
            <pc:sldMk cId="0" sldId="264"/>
            <ac:spMk id="31" creationId="{2D51B89F-EFA6-44A3-8861-EBA9D00C881F}"/>
          </ac:spMkLst>
        </pc:spChg>
        <pc:grpChg chg="mod">
          <ac:chgData name="Нина Й. Игнатова" userId="925501be-fbd3-4d55-917d-6db41f323c31" providerId="ADAL" clId="{8088F455-623E-49AC-B6E7-04C96B0352A8}" dt="2025-03-12T07:13:40.415" v="292" actId="1076"/>
          <ac:grpSpMkLst>
            <pc:docMk/>
            <pc:sldMk cId="0" sldId="264"/>
            <ac:grpSpMk id="2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7:38:52.009" v="325" actId="1076"/>
          <ac:grpSpMkLst>
            <pc:docMk/>
            <pc:sldMk cId="0" sldId="264"/>
            <ac:grpSpMk id="13" creationId="{00000000-0000-0000-0000-000000000000}"/>
          </ac:grpSpMkLst>
        </pc:grpChg>
        <pc:grpChg chg="del mod">
          <ac:chgData name="Нина Й. Игнатова" userId="925501be-fbd3-4d55-917d-6db41f323c31" providerId="ADAL" clId="{8088F455-623E-49AC-B6E7-04C96B0352A8}" dt="2025-03-12T07:16:38.908" v="304" actId="21"/>
          <ac:grpSpMkLst>
            <pc:docMk/>
            <pc:sldMk cId="0" sldId="264"/>
            <ac:grpSpMk id="15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7:16:47.227" v="310" actId="1076"/>
          <ac:grpSpMkLst>
            <pc:docMk/>
            <pc:sldMk cId="0" sldId="264"/>
            <ac:grpSpMk id="17" creationId="{00000000-0000-0000-0000-000000000000}"/>
          </ac:grpSpMkLst>
        </pc:grpChg>
        <pc:grpChg chg="del mod">
          <ac:chgData name="Нина Й. Игнатова" userId="925501be-fbd3-4d55-917d-6db41f323c31" providerId="ADAL" clId="{8088F455-623E-49AC-B6E7-04C96B0352A8}" dt="2025-03-12T06:42:06.182" v="45" actId="21"/>
          <ac:grpSpMkLst>
            <pc:docMk/>
            <pc:sldMk cId="0" sldId="264"/>
            <ac:grpSpMk id="19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7:38:54.714" v="328" actId="1076"/>
          <ac:grpSpMkLst>
            <pc:docMk/>
            <pc:sldMk cId="0" sldId="264"/>
            <ac:grpSpMk id="21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7:16:50.516" v="312" actId="1076"/>
          <ac:grpSpMkLst>
            <pc:docMk/>
            <pc:sldMk cId="0" sldId="264"/>
            <ac:grpSpMk id="23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7:38:53.172" v="326" actId="1076"/>
          <ac:grpSpMkLst>
            <pc:docMk/>
            <pc:sldMk cId="0" sldId="264"/>
            <ac:grpSpMk id="25" creationId="{00000000-0000-0000-0000-000000000000}"/>
          </ac:grpSpMkLst>
        </pc:grpChg>
      </pc:sldChg>
      <pc:sldChg chg="modSp mod">
        <pc:chgData name="Нина Й. Игнатова" userId="925501be-fbd3-4d55-917d-6db41f323c31" providerId="ADAL" clId="{8088F455-623E-49AC-B6E7-04C96B0352A8}" dt="2025-03-12T07:39:30.706" v="333" actId="1076"/>
        <pc:sldMkLst>
          <pc:docMk/>
          <pc:sldMk cId="0" sldId="265"/>
        </pc:sldMkLst>
        <pc:spChg chg="mod">
          <ac:chgData name="Нина Й. Игнатова" userId="925501be-fbd3-4d55-917d-6db41f323c31" providerId="ADAL" clId="{8088F455-623E-49AC-B6E7-04C96B0352A8}" dt="2025-03-12T07:39:30.706" v="333" actId="1076"/>
          <ac:spMkLst>
            <pc:docMk/>
            <pc:sldMk cId="0" sldId="265"/>
            <ac:spMk id="9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39:28.144" v="332" actId="1076"/>
          <ac:spMkLst>
            <pc:docMk/>
            <pc:sldMk cId="0" sldId="265"/>
            <ac:spMk id="11" creationId="{00000000-0000-0000-0000-000000000000}"/>
          </ac:spMkLst>
        </pc:spChg>
      </pc:sldChg>
      <pc:sldChg chg="addSp modSp mod">
        <pc:chgData name="Нина Й. Игнатова" userId="925501be-fbd3-4d55-917d-6db41f323c31" providerId="ADAL" clId="{8088F455-623E-49AC-B6E7-04C96B0352A8}" dt="2025-03-12T07:09:03.175" v="286" actId="14100"/>
        <pc:sldMkLst>
          <pc:docMk/>
          <pc:sldMk cId="0" sldId="266"/>
        </pc:sldMkLst>
        <pc:spChg chg="mod">
          <ac:chgData name="Нина Й. Игнатова" userId="925501be-fbd3-4d55-917d-6db41f323c31" providerId="ADAL" clId="{8088F455-623E-49AC-B6E7-04C96B0352A8}" dt="2025-03-12T06:43:04.204" v="55" actId="1076"/>
          <ac:spMkLst>
            <pc:docMk/>
            <pc:sldMk cId="0" sldId="266"/>
            <ac:spMk id="8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6:42:54.656" v="53" actId="1076"/>
          <ac:spMkLst>
            <pc:docMk/>
            <pc:sldMk cId="0" sldId="266"/>
            <ac:spMk id="9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6:42:52.813" v="52" actId="1076"/>
          <ac:spMkLst>
            <pc:docMk/>
            <pc:sldMk cId="0" sldId="266"/>
            <ac:spMk id="10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6:42:48.277" v="51" actId="1076"/>
          <ac:spMkLst>
            <pc:docMk/>
            <pc:sldMk cId="0" sldId="266"/>
            <ac:spMk id="13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08:39.013" v="282" actId="1076"/>
          <ac:spMkLst>
            <pc:docMk/>
            <pc:sldMk cId="0" sldId="266"/>
            <ac:spMk id="15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08:56.875" v="284" actId="1076"/>
          <ac:spMkLst>
            <pc:docMk/>
            <pc:sldMk cId="0" sldId="266"/>
            <ac:spMk id="24" creationId="{00000000-0000-0000-0000-000000000000}"/>
          </ac:spMkLst>
        </pc:spChg>
        <pc:spChg chg="add mod">
          <ac:chgData name="Нина Й. Игнатова" userId="925501be-fbd3-4d55-917d-6db41f323c31" providerId="ADAL" clId="{8088F455-623E-49AC-B6E7-04C96B0352A8}" dt="2025-03-12T07:09:03.175" v="286" actId="14100"/>
          <ac:spMkLst>
            <pc:docMk/>
            <pc:sldMk cId="0" sldId="266"/>
            <ac:spMk id="26" creationId="{3F661248-88A2-4172-90F7-7FC8F9FCD64F}"/>
          </ac:spMkLst>
        </pc:spChg>
        <pc:grpChg chg="mod">
          <ac:chgData name="Нина Й. Игнатова" userId="925501be-fbd3-4d55-917d-6db41f323c31" providerId="ADAL" clId="{8088F455-623E-49AC-B6E7-04C96B0352A8}" dt="2025-03-12T06:43:06.913" v="56" actId="1076"/>
          <ac:grpSpMkLst>
            <pc:docMk/>
            <pc:sldMk cId="0" sldId="266"/>
            <ac:grpSpMk id="11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43:08.643" v="57" actId="1076"/>
          <ac:grpSpMkLst>
            <pc:docMk/>
            <pc:sldMk cId="0" sldId="266"/>
            <ac:grpSpMk id="18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43:10.829" v="58" actId="1076"/>
          <ac:grpSpMkLst>
            <pc:docMk/>
            <pc:sldMk cId="0" sldId="266"/>
            <ac:grpSpMk id="22" creationId="{00000000-0000-0000-0000-000000000000}"/>
          </ac:grpSpMkLst>
        </pc:grpChg>
      </pc:sldChg>
      <pc:sldChg chg="modSp mod">
        <pc:chgData name="Нина Й. Игнатова" userId="925501be-fbd3-4d55-917d-6db41f323c31" providerId="ADAL" clId="{8088F455-623E-49AC-B6E7-04C96B0352A8}" dt="2025-03-12T06:43:25.801" v="62" actId="1076"/>
        <pc:sldMkLst>
          <pc:docMk/>
          <pc:sldMk cId="0" sldId="267"/>
        </pc:sldMkLst>
        <pc:spChg chg="mod">
          <ac:chgData name="Нина Й. Игнатова" userId="925501be-fbd3-4d55-917d-6db41f323c31" providerId="ADAL" clId="{8088F455-623E-49AC-B6E7-04C96B0352A8}" dt="2025-03-12T06:42:41.743" v="50" actId="1076"/>
          <ac:spMkLst>
            <pc:docMk/>
            <pc:sldMk cId="0" sldId="267"/>
            <ac:spMk id="19" creationId="{00000000-0000-0000-0000-000000000000}"/>
          </ac:spMkLst>
        </pc:spChg>
        <pc:grpChg chg="mod">
          <ac:chgData name="Нина Й. Игнатова" userId="925501be-fbd3-4d55-917d-6db41f323c31" providerId="ADAL" clId="{8088F455-623E-49AC-B6E7-04C96B0352A8}" dt="2025-03-12T06:43:25.801" v="62" actId="1076"/>
          <ac:grpSpMkLst>
            <pc:docMk/>
            <pc:sldMk cId="0" sldId="267"/>
            <ac:grpSpMk id="13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43:22.551" v="60" actId="1076"/>
          <ac:grpSpMkLst>
            <pc:docMk/>
            <pc:sldMk cId="0" sldId="267"/>
            <ac:grpSpMk id="15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43:23.843" v="61" actId="1076"/>
          <ac:grpSpMkLst>
            <pc:docMk/>
            <pc:sldMk cId="0" sldId="267"/>
            <ac:grpSpMk id="17" creationId="{00000000-0000-0000-0000-000000000000}"/>
          </ac:grpSpMkLst>
        </pc:grpChg>
      </pc:sldChg>
      <pc:sldChg chg="modSp mod">
        <pc:chgData name="Нина Й. Игнатова" userId="925501be-fbd3-4d55-917d-6db41f323c31" providerId="ADAL" clId="{8088F455-623E-49AC-B6E7-04C96B0352A8}" dt="2025-03-12T07:40:47.014" v="335" actId="1076"/>
        <pc:sldMkLst>
          <pc:docMk/>
          <pc:sldMk cId="0" sldId="268"/>
        </pc:sldMkLst>
        <pc:spChg chg="mod">
          <ac:chgData name="Нина Й. Игнатова" userId="925501be-fbd3-4d55-917d-6db41f323c31" providerId="ADAL" clId="{8088F455-623E-49AC-B6E7-04C96B0352A8}" dt="2025-03-12T07:40:47.014" v="335" actId="1076"/>
          <ac:spMkLst>
            <pc:docMk/>
            <pc:sldMk cId="0" sldId="268"/>
            <ac:spMk id="8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40:45.436" v="334" actId="1076"/>
          <ac:spMkLst>
            <pc:docMk/>
            <pc:sldMk cId="0" sldId="268"/>
            <ac:spMk id="10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6:43:37.873" v="63" actId="1076"/>
          <ac:spMkLst>
            <pc:docMk/>
            <pc:sldMk cId="0" sldId="268"/>
            <ac:spMk id="19" creationId="{00000000-0000-0000-0000-000000000000}"/>
          </ac:spMkLst>
        </pc:spChg>
        <pc:grpChg chg="mod">
          <ac:chgData name="Нина Й. Игнатова" userId="925501be-fbd3-4d55-917d-6db41f323c31" providerId="ADAL" clId="{8088F455-623E-49AC-B6E7-04C96B0352A8}" dt="2025-03-12T06:43:48.468" v="67" actId="1076"/>
          <ac:grpSpMkLst>
            <pc:docMk/>
            <pc:sldMk cId="0" sldId="268"/>
            <ac:grpSpMk id="11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43:49.571" v="68" actId="1076"/>
          <ac:grpSpMkLst>
            <pc:docMk/>
            <pc:sldMk cId="0" sldId="268"/>
            <ac:grpSpMk id="13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43:51.195" v="69" actId="1076"/>
          <ac:grpSpMkLst>
            <pc:docMk/>
            <pc:sldMk cId="0" sldId="268"/>
            <ac:grpSpMk id="15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43:53.837" v="70" actId="1076"/>
          <ac:grpSpMkLst>
            <pc:docMk/>
            <pc:sldMk cId="0" sldId="268"/>
            <ac:grpSpMk id="17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43:46.980" v="66" actId="1076"/>
          <ac:grpSpMkLst>
            <pc:docMk/>
            <pc:sldMk cId="0" sldId="268"/>
            <ac:grpSpMk id="22" creationId="{00000000-0000-0000-0000-000000000000}"/>
          </ac:grpSpMkLst>
        </pc:grpChg>
      </pc:sldChg>
      <pc:sldChg chg="modSp mod">
        <pc:chgData name="Нина Й. Игнатова" userId="925501be-fbd3-4d55-917d-6db41f323c31" providerId="ADAL" clId="{8088F455-623E-49AC-B6E7-04C96B0352A8}" dt="2025-03-12T06:44:39.871" v="79" actId="1076"/>
        <pc:sldMkLst>
          <pc:docMk/>
          <pc:sldMk cId="0" sldId="269"/>
        </pc:sldMkLst>
        <pc:spChg chg="mod">
          <ac:chgData name="Нина Й. Игнатова" userId="925501be-fbd3-4d55-917d-6db41f323c31" providerId="ADAL" clId="{8088F455-623E-49AC-B6E7-04C96B0352A8}" dt="2025-03-12T06:44:14.953" v="71" actId="1076"/>
          <ac:spMkLst>
            <pc:docMk/>
            <pc:sldMk cId="0" sldId="269"/>
            <ac:spMk id="17" creationId="{00000000-0000-0000-0000-000000000000}"/>
          </ac:spMkLst>
        </pc:spChg>
        <pc:grpChg chg="mod">
          <ac:chgData name="Нина Й. Игнатова" userId="925501be-fbd3-4d55-917d-6db41f323c31" providerId="ADAL" clId="{8088F455-623E-49AC-B6E7-04C96B0352A8}" dt="2025-03-12T06:44:37.048" v="77" actId="1076"/>
          <ac:grpSpMkLst>
            <pc:docMk/>
            <pc:sldMk cId="0" sldId="269"/>
            <ac:grpSpMk id="11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44:38.597" v="78" actId="1076"/>
          <ac:grpSpMkLst>
            <pc:docMk/>
            <pc:sldMk cId="0" sldId="269"/>
            <ac:grpSpMk id="13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44:39.871" v="79" actId="1076"/>
          <ac:grpSpMkLst>
            <pc:docMk/>
            <pc:sldMk cId="0" sldId="269"/>
            <ac:grpSpMk id="15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44:35.601" v="76" actId="1076"/>
          <ac:grpSpMkLst>
            <pc:docMk/>
            <pc:sldMk cId="0" sldId="269"/>
            <ac:grpSpMk id="20" creationId="{00000000-0000-0000-0000-000000000000}"/>
          </ac:grpSpMkLst>
        </pc:grpChg>
      </pc:sldChg>
      <pc:sldChg chg="modSp mod">
        <pc:chgData name="Нина Й. Игнатова" userId="925501be-fbd3-4d55-917d-6db41f323c31" providerId="ADAL" clId="{8088F455-623E-49AC-B6E7-04C96B0352A8}" dt="2025-03-12T07:40:52.001" v="337" actId="1076"/>
        <pc:sldMkLst>
          <pc:docMk/>
          <pc:sldMk cId="0" sldId="270"/>
        </pc:sldMkLst>
        <pc:spChg chg="mod">
          <ac:chgData name="Нина Й. Игнатова" userId="925501be-fbd3-4d55-917d-6db41f323c31" providerId="ADAL" clId="{8088F455-623E-49AC-B6E7-04C96B0352A8}" dt="2025-03-12T07:40:52.001" v="337" actId="1076"/>
          <ac:spMkLst>
            <pc:docMk/>
            <pc:sldMk cId="0" sldId="270"/>
            <ac:spMk id="8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40:50.488" v="336" actId="1076"/>
          <ac:spMkLst>
            <pc:docMk/>
            <pc:sldMk cId="0" sldId="270"/>
            <ac:spMk id="10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6:44:56.715" v="80" actId="1076"/>
          <ac:spMkLst>
            <pc:docMk/>
            <pc:sldMk cId="0" sldId="270"/>
            <ac:spMk id="17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6:45:00.451" v="81" actId="1076"/>
          <ac:spMkLst>
            <pc:docMk/>
            <pc:sldMk cId="0" sldId="270"/>
            <ac:spMk id="19" creationId="{00000000-0000-0000-0000-000000000000}"/>
          </ac:spMkLst>
        </pc:spChg>
      </pc:sldChg>
      <pc:sldChg chg="modSp mod">
        <pc:chgData name="Нина Й. Игнатова" userId="925501be-fbd3-4d55-917d-6db41f323c31" providerId="ADAL" clId="{8088F455-623E-49AC-B6E7-04C96B0352A8}" dt="2025-03-12T07:40:58.362" v="339" actId="1076"/>
        <pc:sldMkLst>
          <pc:docMk/>
          <pc:sldMk cId="0" sldId="271"/>
        </pc:sldMkLst>
        <pc:spChg chg="mod">
          <ac:chgData name="Нина Й. Игнатова" userId="925501be-fbd3-4d55-917d-6db41f323c31" providerId="ADAL" clId="{8088F455-623E-49AC-B6E7-04C96B0352A8}" dt="2025-03-12T07:40:58.362" v="339" actId="1076"/>
          <ac:spMkLst>
            <pc:docMk/>
            <pc:sldMk cId="0" sldId="271"/>
            <ac:spMk id="8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40:57.016" v="338" actId="1076"/>
          <ac:spMkLst>
            <pc:docMk/>
            <pc:sldMk cId="0" sldId="271"/>
            <ac:spMk id="10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6:45:24.313" v="82" actId="1076"/>
          <ac:spMkLst>
            <pc:docMk/>
            <pc:sldMk cId="0" sldId="271"/>
            <ac:spMk id="17" creationId="{00000000-0000-0000-0000-000000000000}"/>
          </ac:spMkLst>
        </pc:spChg>
      </pc:sldChg>
      <pc:sldChg chg="addSp modSp mod ord">
        <pc:chgData name="Нина Й. Игнатова" userId="925501be-fbd3-4d55-917d-6db41f323c31" providerId="ADAL" clId="{8088F455-623E-49AC-B6E7-04C96B0352A8}" dt="2025-03-12T06:55:18.403" v="187"/>
        <pc:sldMkLst>
          <pc:docMk/>
          <pc:sldMk cId="0" sldId="272"/>
        </pc:sldMkLst>
        <pc:spChg chg="mod">
          <ac:chgData name="Нина Й. Игнатова" userId="925501be-fbd3-4d55-917d-6db41f323c31" providerId="ADAL" clId="{8088F455-623E-49AC-B6E7-04C96B0352A8}" dt="2025-03-12T06:46:12.663" v="94" actId="1076"/>
          <ac:spMkLst>
            <pc:docMk/>
            <pc:sldMk cId="0" sldId="272"/>
            <ac:spMk id="8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6:46:10.767" v="93" actId="1076"/>
          <ac:spMkLst>
            <pc:docMk/>
            <pc:sldMk cId="0" sldId="272"/>
            <ac:spMk id="10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6:50:06.123" v="136" actId="1076"/>
          <ac:spMkLst>
            <pc:docMk/>
            <pc:sldMk cId="0" sldId="272"/>
            <ac:spMk id="19" creationId="{00000000-0000-0000-0000-000000000000}"/>
          </ac:spMkLst>
        </pc:spChg>
        <pc:grpChg chg="mod">
          <ac:chgData name="Нина Й. Игнатова" userId="925501be-fbd3-4d55-917d-6db41f323c31" providerId="ADAL" clId="{8088F455-623E-49AC-B6E7-04C96B0352A8}" dt="2025-03-12T06:50:02.701" v="135" actId="1076"/>
          <ac:grpSpMkLst>
            <pc:docMk/>
            <pc:sldMk cId="0" sldId="272"/>
            <ac:grpSpMk id="11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50:00.221" v="133" actId="1076"/>
          <ac:grpSpMkLst>
            <pc:docMk/>
            <pc:sldMk cId="0" sldId="272"/>
            <ac:grpSpMk id="13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50:01.253" v="134" actId="1076"/>
          <ac:grpSpMkLst>
            <pc:docMk/>
            <pc:sldMk cId="0" sldId="272"/>
            <ac:grpSpMk id="20" creationId="{00000000-0000-0000-0000-000000000000}"/>
          </ac:grpSpMkLst>
        </pc:grpChg>
        <pc:picChg chg="add mod">
          <ac:chgData name="Нина Й. Игнатова" userId="925501be-fbd3-4d55-917d-6db41f323c31" providerId="ADAL" clId="{8088F455-623E-49AC-B6E7-04C96B0352A8}" dt="2025-03-12T06:49:01.677" v="115" actId="1076"/>
          <ac:picMkLst>
            <pc:docMk/>
            <pc:sldMk cId="0" sldId="272"/>
            <ac:picMk id="25" creationId="{92A11D08-50F8-4E34-AD6D-C8C8EA823498}"/>
          </ac:picMkLst>
        </pc:picChg>
        <pc:picChg chg="add mod">
          <ac:chgData name="Нина Й. Игнатова" userId="925501be-fbd3-4d55-917d-6db41f323c31" providerId="ADAL" clId="{8088F455-623E-49AC-B6E7-04C96B0352A8}" dt="2025-03-12T06:49:55.140" v="130" actId="1076"/>
          <ac:picMkLst>
            <pc:docMk/>
            <pc:sldMk cId="0" sldId="272"/>
            <ac:picMk id="26" creationId="{88ED7D90-D7C4-4BCA-92A5-63A579166315}"/>
          </ac:picMkLst>
        </pc:picChg>
      </pc:sldChg>
      <pc:sldChg chg="modSp mod">
        <pc:chgData name="Нина Й. Игнатова" userId="925501be-fbd3-4d55-917d-6db41f323c31" providerId="ADAL" clId="{8088F455-623E-49AC-B6E7-04C96B0352A8}" dt="2025-03-12T07:41:03.759" v="341" actId="1076"/>
        <pc:sldMkLst>
          <pc:docMk/>
          <pc:sldMk cId="0" sldId="273"/>
        </pc:sldMkLst>
        <pc:spChg chg="mod">
          <ac:chgData name="Нина Й. Игнатова" userId="925501be-fbd3-4d55-917d-6db41f323c31" providerId="ADAL" clId="{8088F455-623E-49AC-B6E7-04C96B0352A8}" dt="2025-03-12T06:45:51.657" v="90" actId="1076"/>
          <ac:spMkLst>
            <pc:docMk/>
            <pc:sldMk cId="0" sldId="273"/>
            <ac:spMk id="7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41:03.759" v="341" actId="1076"/>
          <ac:spMkLst>
            <pc:docMk/>
            <pc:sldMk cId="0" sldId="273"/>
            <ac:spMk id="8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41:02.164" v="340" actId="1076"/>
          <ac:spMkLst>
            <pc:docMk/>
            <pc:sldMk cId="0" sldId="273"/>
            <ac:spMk id="10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6:45:40.039" v="87" actId="14100"/>
          <ac:spMkLst>
            <pc:docMk/>
            <pc:sldMk cId="0" sldId="273"/>
            <ac:spMk id="14" creationId="{00000000-0000-0000-0000-000000000000}"/>
          </ac:spMkLst>
        </pc:spChg>
        <pc:grpChg chg="mod">
          <ac:chgData name="Нина Й. Игнатова" userId="925501be-fbd3-4d55-917d-6db41f323c31" providerId="ADAL" clId="{8088F455-623E-49AC-B6E7-04C96B0352A8}" dt="2025-03-12T06:45:37.117" v="85" actId="1076"/>
          <ac:grpSpMkLst>
            <pc:docMk/>
            <pc:sldMk cId="0" sldId="273"/>
            <ac:grpSpMk id="11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45:38.093" v="86" actId="1076"/>
          <ac:grpSpMkLst>
            <pc:docMk/>
            <pc:sldMk cId="0" sldId="273"/>
            <ac:grpSpMk id="13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45:42.545" v="89" actId="14100"/>
          <ac:grpSpMkLst>
            <pc:docMk/>
            <pc:sldMk cId="0" sldId="273"/>
            <ac:grpSpMk id="18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6:45:35.509" v="84" actId="1076"/>
          <ac:grpSpMkLst>
            <pc:docMk/>
            <pc:sldMk cId="0" sldId="273"/>
            <ac:grpSpMk id="20" creationId="{00000000-0000-0000-0000-000000000000}"/>
          </ac:grpSpMkLst>
        </pc:grpChg>
      </pc:sldChg>
      <pc:sldChg chg="modSp mod">
        <pc:chgData name="Нина Й. Игнатова" userId="925501be-fbd3-4d55-917d-6db41f323c31" providerId="ADAL" clId="{8088F455-623E-49AC-B6E7-04C96B0352A8}" dt="2025-03-12T06:46:19.043" v="95" actId="1076"/>
        <pc:sldMkLst>
          <pc:docMk/>
          <pc:sldMk cId="0" sldId="274"/>
        </pc:sldMkLst>
        <pc:spChg chg="mod">
          <ac:chgData name="Нина Й. Игнатова" userId="925501be-fbd3-4d55-917d-6db41f323c31" providerId="ADAL" clId="{8088F455-623E-49AC-B6E7-04C96B0352A8}" dt="2025-03-12T06:46:19.043" v="95" actId="1076"/>
          <ac:spMkLst>
            <pc:docMk/>
            <pc:sldMk cId="0" sldId="274"/>
            <ac:spMk id="17" creationId="{00000000-0000-0000-0000-000000000000}"/>
          </ac:spMkLst>
        </pc:spChg>
      </pc:sldChg>
      <pc:sldChg chg="modSp mod">
        <pc:chgData name="Нина Й. Игнатова" userId="925501be-fbd3-4d55-917d-6db41f323c31" providerId="ADAL" clId="{8088F455-623E-49AC-B6E7-04C96B0352A8}" dt="2025-03-12T07:41:10.272" v="343" actId="1076"/>
        <pc:sldMkLst>
          <pc:docMk/>
          <pc:sldMk cId="0" sldId="275"/>
        </pc:sldMkLst>
        <pc:spChg chg="mod">
          <ac:chgData name="Нина Й. Игнатова" userId="925501be-fbd3-4d55-917d-6db41f323c31" providerId="ADAL" clId="{8088F455-623E-49AC-B6E7-04C96B0352A8}" dt="2025-03-12T07:41:10.272" v="343" actId="1076"/>
          <ac:spMkLst>
            <pc:docMk/>
            <pc:sldMk cId="0" sldId="275"/>
            <ac:spMk id="8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41:08.950" v="342" actId="1076"/>
          <ac:spMkLst>
            <pc:docMk/>
            <pc:sldMk cId="0" sldId="275"/>
            <ac:spMk id="10" creationId="{00000000-0000-0000-0000-000000000000}"/>
          </ac:spMkLst>
        </pc:spChg>
      </pc:sldChg>
      <pc:sldChg chg="modSp mod">
        <pc:chgData name="Нина Й. Игнатова" userId="925501be-fbd3-4d55-917d-6db41f323c31" providerId="ADAL" clId="{8088F455-623E-49AC-B6E7-04C96B0352A8}" dt="2025-03-12T07:05:26.275" v="264" actId="1076"/>
        <pc:sldMkLst>
          <pc:docMk/>
          <pc:sldMk cId="0" sldId="276"/>
        </pc:sldMkLst>
        <pc:spChg chg="mod">
          <ac:chgData name="Нина Й. Игнатова" userId="925501be-fbd3-4d55-917d-6db41f323c31" providerId="ADAL" clId="{8088F455-623E-49AC-B6E7-04C96B0352A8}" dt="2025-03-12T07:05:26.275" v="264" actId="1076"/>
          <ac:spMkLst>
            <pc:docMk/>
            <pc:sldMk cId="0" sldId="276"/>
            <ac:spMk id="8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05:24.873" v="263" actId="1076"/>
          <ac:spMkLst>
            <pc:docMk/>
            <pc:sldMk cId="0" sldId="276"/>
            <ac:spMk id="10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6:46:44.613" v="96" actId="1076"/>
          <ac:spMkLst>
            <pc:docMk/>
            <pc:sldMk cId="0" sldId="276"/>
            <ac:spMk id="17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03:27.716" v="249" actId="1076"/>
          <ac:spMkLst>
            <pc:docMk/>
            <pc:sldMk cId="0" sldId="276"/>
            <ac:spMk id="18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03:37.867" v="254" actId="14100"/>
          <ac:spMkLst>
            <pc:docMk/>
            <pc:sldMk cId="0" sldId="276"/>
            <ac:spMk id="19" creationId="{00000000-0000-0000-0000-000000000000}"/>
          </ac:spMkLst>
        </pc:spChg>
        <pc:grpChg chg="mod">
          <ac:chgData name="Нина Й. Игнатова" userId="925501be-fbd3-4d55-917d-6db41f323c31" providerId="ADAL" clId="{8088F455-623E-49AC-B6E7-04C96B0352A8}" dt="2025-03-12T07:03:28.661" v="250" actId="1076"/>
          <ac:grpSpMkLst>
            <pc:docMk/>
            <pc:sldMk cId="0" sldId="276"/>
            <ac:grpSpMk id="11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7:03:29.623" v="251" actId="1076"/>
          <ac:grpSpMkLst>
            <pc:docMk/>
            <pc:sldMk cId="0" sldId="276"/>
            <ac:grpSpMk id="13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7:03:30.949" v="252" actId="1076"/>
          <ac:grpSpMkLst>
            <pc:docMk/>
            <pc:sldMk cId="0" sldId="276"/>
            <ac:grpSpMk id="15" creationId="{00000000-0000-0000-0000-000000000000}"/>
          </ac:grpSpMkLst>
        </pc:grpChg>
        <pc:grpChg chg="mod">
          <ac:chgData name="Нина Й. Игнатова" userId="925501be-fbd3-4d55-917d-6db41f323c31" providerId="ADAL" clId="{8088F455-623E-49AC-B6E7-04C96B0352A8}" dt="2025-03-12T07:03:24.075" v="248" actId="1076"/>
          <ac:grpSpMkLst>
            <pc:docMk/>
            <pc:sldMk cId="0" sldId="276"/>
            <ac:grpSpMk id="20" creationId="{00000000-0000-0000-0000-000000000000}"/>
          </ac:grpSpMkLst>
        </pc:grpChg>
      </pc:sldChg>
      <pc:sldChg chg="addSp delSp modSp mod ord">
        <pc:chgData name="Нина Й. Игнатова" userId="925501be-fbd3-4d55-917d-6db41f323c31" providerId="ADAL" clId="{8088F455-623E-49AC-B6E7-04C96B0352A8}" dt="2025-03-12T07:38:26.202" v="323" actId="1076"/>
        <pc:sldMkLst>
          <pc:docMk/>
          <pc:sldMk cId="0" sldId="278"/>
        </pc:sldMkLst>
        <pc:spChg chg="mod">
          <ac:chgData name="Нина Й. Игнатова" userId="925501be-fbd3-4d55-917d-6db41f323c31" providerId="ADAL" clId="{8088F455-623E-49AC-B6E7-04C96B0352A8}" dt="2025-03-12T07:38:00.694" v="316" actId="1076"/>
          <ac:spMkLst>
            <pc:docMk/>
            <pc:sldMk cId="0" sldId="278"/>
            <ac:spMk id="5" creationId="{00000000-0000-0000-0000-000000000000}"/>
          </ac:spMkLst>
        </pc:spChg>
        <pc:spChg chg="add mod">
          <ac:chgData name="Нина Й. Игнатова" userId="925501be-fbd3-4d55-917d-6db41f323c31" providerId="ADAL" clId="{8088F455-623E-49AC-B6E7-04C96B0352A8}" dt="2025-03-12T06:52:20.033" v="153" actId="1076"/>
          <ac:spMkLst>
            <pc:docMk/>
            <pc:sldMk cId="0" sldId="278"/>
            <ac:spMk id="18" creationId="{ED6DC8FC-308B-41B7-B140-C936DC0CDF39}"/>
          </ac:spMkLst>
        </pc:spChg>
        <pc:spChg chg="add mod">
          <ac:chgData name="Нина Й. Игнатова" userId="925501be-fbd3-4d55-917d-6db41f323c31" providerId="ADAL" clId="{8088F455-623E-49AC-B6E7-04C96B0352A8}" dt="2025-03-12T06:52:28.355" v="155" actId="1076"/>
          <ac:spMkLst>
            <pc:docMk/>
            <pc:sldMk cId="0" sldId="278"/>
            <ac:spMk id="19" creationId="{EA472371-102A-48FF-A7AE-97A44CA4D91E}"/>
          </ac:spMkLst>
        </pc:spChg>
        <pc:spChg chg="add mod">
          <ac:chgData name="Нина Й. Игнатова" userId="925501be-fbd3-4d55-917d-6db41f323c31" providerId="ADAL" clId="{8088F455-623E-49AC-B6E7-04C96B0352A8}" dt="2025-03-12T06:52:34.080" v="156"/>
          <ac:spMkLst>
            <pc:docMk/>
            <pc:sldMk cId="0" sldId="278"/>
            <ac:spMk id="20" creationId="{03921E31-2D0D-4ADB-98BA-C79BB79A99B5}"/>
          </ac:spMkLst>
        </pc:spChg>
        <pc:spChg chg="add mod">
          <ac:chgData name="Нина Й. Игнатова" userId="925501be-fbd3-4d55-917d-6db41f323c31" providerId="ADAL" clId="{8088F455-623E-49AC-B6E7-04C96B0352A8}" dt="2025-03-12T06:52:42.073" v="158" actId="1076"/>
          <ac:spMkLst>
            <pc:docMk/>
            <pc:sldMk cId="0" sldId="278"/>
            <ac:spMk id="21" creationId="{92793E8B-266D-4460-9FB4-5EA6F9FA6E4A}"/>
          </ac:spMkLst>
        </pc:spChg>
        <pc:spChg chg="add mod">
          <ac:chgData name="Нина Й. Игнатова" userId="925501be-fbd3-4d55-917d-6db41f323c31" providerId="ADAL" clId="{8088F455-623E-49AC-B6E7-04C96B0352A8}" dt="2025-03-12T06:53:07.659" v="159"/>
          <ac:spMkLst>
            <pc:docMk/>
            <pc:sldMk cId="0" sldId="278"/>
            <ac:spMk id="22" creationId="{7D32AE99-94E7-4697-AF6F-8B8FEC460090}"/>
          </ac:spMkLst>
        </pc:spChg>
        <pc:spChg chg="add del mod">
          <ac:chgData name="Нина Й. Игнатова" userId="925501be-fbd3-4d55-917d-6db41f323c31" providerId="ADAL" clId="{8088F455-623E-49AC-B6E7-04C96B0352A8}" dt="2025-03-12T06:54:42.270" v="184"/>
          <ac:spMkLst>
            <pc:docMk/>
            <pc:sldMk cId="0" sldId="278"/>
            <ac:spMk id="23" creationId="{6D827748-2514-4D56-A7F6-878C2D934774}"/>
          </ac:spMkLst>
        </pc:spChg>
        <pc:spChg chg="add mod">
          <ac:chgData name="Нина Й. Игнатова" userId="925501be-fbd3-4d55-917d-6db41f323c31" providerId="ADAL" clId="{8088F455-623E-49AC-B6E7-04C96B0352A8}" dt="2025-03-12T06:54:53.953" v="185"/>
          <ac:spMkLst>
            <pc:docMk/>
            <pc:sldMk cId="0" sldId="278"/>
            <ac:spMk id="24" creationId="{2076927A-4FBA-4204-8009-2A3113597296}"/>
          </ac:spMkLst>
        </pc:spChg>
        <pc:spChg chg="mod">
          <ac:chgData name="Нина Й. Игнатова" userId="925501be-fbd3-4d55-917d-6db41f323c31" providerId="ADAL" clId="{8088F455-623E-49AC-B6E7-04C96B0352A8}" dt="2025-03-12T07:16:26.420" v="302"/>
          <ac:spMkLst>
            <pc:docMk/>
            <pc:sldMk cId="0" sldId="278"/>
            <ac:spMk id="26" creationId="{F0E1FF05-708D-4D4E-A7EB-F9F7DFD0CE0E}"/>
          </ac:spMkLst>
        </pc:spChg>
        <pc:spChg chg="add mod">
          <ac:chgData name="Нина Й. Игнатова" userId="925501be-fbd3-4d55-917d-6db41f323c31" providerId="ADAL" clId="{8088F455-623E-49AC-B6E7-04C96B0352A8}" dt="2025-03-12T07:38:22.251" v="321" actId="14100"/>
          <ac:spMkLst>
            <pc:docMk/>
            <pc:sldMk cId="0" sldId="278"/>
            <ac:spMk id="27" creationId="{A59FF275-1092-411E-8FEE-C5AA32276E58}"/>
          </ac:spMkLst>
        </pc:spChg>
        <pc:grpChg chg="add mod">
          <ac:chgData name="Нина Й. Игнатова" userId="925501be-fbd3-4d55-917d-6db41f323c31" providerId="ADAL" clId="{8088F455-623E-49AC-B6E7-04C96B0352A8}" dt="2025-03-12T07:38:11.052" v="318" actId="1076"/>
          <ac:grpSpMkLst>
            <pc:docMk/>
            <pc:sldMk cId="0" sldId="278"/>
            <ac:grpSpMk id="25" creationId="{14026AC1-1475-4E83-BA25-D88F57E18AA2}"/>
          </ac:grpSpMkLst>
        </pc:grpChg>
        <pc:picChg chg="mod">
          <ac:chgData name="Нина Й. Игнатова" userId="925501be-fbd3-4d55-917d-6db41f323c31" providerId="ADAL" clId="{8088F455-623E-49AC-B6E7-04C96B0352A8}" dt="2025-03-12T07:38:24.546" v="322" actId="1076"/>
          <ac:picMkLst>
            <pc:docMk/>
            <pc:sldMk cId="0" sldId="278"/>
            <ac:picMk id="16" creationId="{00000000-0000-0000-0000-000000000000}"/>
          </ac:picMkLst>
        </pc:picChg>
        <pc:picChg chg="mod">
          <ac:chgData name="Нина Й. Игнатова" userId="925501be-fbd3-4d55-917d-6db41f323c31" providerId="ADAL" clId="{8088F455-623E-49AC-B6E7-04C96B0352A8}" dt="2025-03-12T07:38:26.202" v="323" actId="1076"/>
          <ac:picMkLst>
            <pc:docMk/>
            <pc:sldMk cId="0" sldId="278"/>
            <ac:picMk id="17" creationId="{00000000-0000-0000-0000-000000000000}"/>
          </ac:picMkLst>
        </pc:picChg>
      </pc:sldChg>
      <pc:sldChg chg="addSp delSp modSp del mod ord">
        <pc:chgData name="Нина Й. Игнатова" userId="925501be-fbd3-4d55-917d-6db41f323c31" providerId="ADAL" clId="{8088F455-623E-49AC-B6E7-04C96B0352A8}" dt="2025-03-12T06:51:22.882" v="148" actId="47"/>
        <pc:sldMkLst>
          <pc:docMk/>
          <pc:sldMk cId="0" sldId="279"/>
        </pc:sldMkLst>
        <pc:spChg chg="add mod">
          <ac:chgData name="Нина Й. Игнатова" userId="925501be-fbd3-4d55-917d-6db41f323c31" providerId="ADAL" clId="{8088F455-623E-49AC-B6E7-04C96B0352A8}" dt="2025-03-12T06:47:58.831" v="100" actId="1076"/>
          <ac:spMkLst>
            <pc:docMk/>
            <pc:sldMk cId="0" sldId="279"/>
            <ac:spMk id="15" creationId="{C6B095E2-FFFC-444D-AC2E-84715EE6AFE6}"/>
          </ac:spMkLst>
        </pc:spChg>
        <pc:picChg chg="del">
          <ac:chgData name="Нина Й. Игнатова" userId="925501be-fbd3-4d55-917d-6db41f323c31" providerId="ADAL" clId="{8088F455-623E-49AC-B6E7-04C96B0352A8}" dt="2025-03-12T06:49:21.562" v="119" actId="21"/>
          <ac:picMkLst>
            <pc:docMk/>
            <pc:sldMk cId="0" sldId="279"/>
            <ac:picMk id="10" creationId="{00000000-0000-0000-0000-000000000000}"/>
          </ac:picMkLst>
        </pc:picChg>
        <pc:picChg chg="del mod">
          <ac:chgData name="Нина Й. Игнатова" userId="925501be-fbd3-4d55-917d-6db41f323c31" providerId="ADAL" clId="{8088F455-623E-49AC-B6E7-04C96B0352A8}" dt="2025-03-12T06:50:21.421" v="137" actId="21"/>
          <ac:picMkLst>
            <pc:docMk/>
            <pc:sldMk cId="0" sldId="279"/>
            <ac:picMk id="11" creationId="{00000000-0000-0000-0000-000000000000}"/>
          </ac:picMkLst>
        </pc:picChg>
        <pc:picChg chg="del mod">
          <ac:chgData name="Нина Й. Игнатова" userId="925501be-fbd3-4d55-917d-6db41f323c31" providerId="ADAL" clId="{8088F455-623E-49AC-B6E7-04C96B0352A8}" dt="2025-03-12T06:51:02.945" v="146" actId="21"/>
          <ac:picMkLst>
            <pc:docMk/>
            <pc:sldMk cId="0" sldId="279"/>
            <ac:picMk id="12" creationId="{00000000-0000-0000-0000-000000000000}"/>
          </ac:picMkLst>
        </pc:picChg>
        <pc:picChg chg="mod">
          <ac:chgData name="Нина Й. Игнатова" userId="925501be-fbd3-4d55-917d-6db41f323c31" providerId="ADAL" clId="{8088F455-623E-49AC-B6E7-04C96B0352A8}" dt="2025-03-12T06:49:27.325" v="122" actId="1076"/>
          <ac:picMkLst>
            <pc:docMk/>
            <pc:sldMk cId="0" sldId="279"/>
            <ac:picMk id="13" creationId="{00000000-0000-0000-0000-000000000000}"/>
          </ac:picMkLst>
        </pc:picChg>
        <pc:picChg chg="del mod">
          <ac:chgData name="Нина Й. Игнатова" userId="925501be-fbd3-4d55-917d-6db41f323c31" providerId="ADAL" clId="{8088F455-623E-49AC-B6E7-04C96B0352A8}" dt="2025-03-12T06:51:20.497" v="147" actId="478"/>
          <ac:picMkLst>
            <pc:docMk/>
            <pc:sldMk cId="0" sldId="279"/>
            <ac:picMk id="14" creationId="{00000000-0000-0000-0000-000000000000}"/>
          </ac:picMkLst>
        </pc:picChg>
      </pc:sldChg>
      <pc:sldChg chg="delSp modSp del mod">
        <pc:chgData name="Нина Й. Игнатова" userId="925501be-fbd3-4d55-917d-6db41f323c31" providerId="ADAL" clId="{8088F455-623E-49AC-B6E7-04C96B0352A8}" dt="2025-03-12T06:41:22.585" v="39" actId="2696"/>
        <pc:sldMkLst>
          <pc:docMk/>
          <pc:sldMk cId="0" sldId="280"/>
        </pc:sldMkLst>
        <pc:picChg chg="del">
          <ac:chgData name="Нина Й. Игнатова" userId="925501be-fbd3-4d55-917d-6db41f323c31" providerId="ADAL" clId="{8088F455-623E-49AC-B6E7-04C96B0352A8}" dt="2025-03-12T06:40:58.947" v="34" actId="21"/>
          <ac:picMkLst>
            <pc:docMk/>
            <pc:sldMk cId="0" sldId="280"/>
            <ac:picMk id="9" creationId="{00000000-0000-0000-0000-000000000000}"/>
          </ac:picMkLst>
        </pc:picChg>
        <pc:picChg chg="del mod">
          <ac:chgData name="Нина Й. Игнатова" userId="925501be-fbd3-4d55-917d-6db41f323c31" providerId="ADAL" clId="{8088F455-623E-49AC-B6E7-04C96B0352A8}" dt="2025-03-12T06:40:56.691" v="33" actId="21"/>
          <ac:picMkLst>
            <pc:docMk/>
            <pc:sldMk cId="0" sldId="280"/>
            <ac:picMk id="13" creationId="{00000000-0000-0000-0000-000000000000}"/>
          </ac:picMkLst>
        </pc:picChg>
      </pc:sldChg>
      <pc:sldChg chg="del">
        <pc:chgData name="Нина Й. Игнатова" userId="925501be-fbd3-4d55-917d-6db41f323c31" providerId="ADAL" clId="{8088F455-623E-49AC-B6E7-04C96B0352A8}" dt="2025-03-12T06:55:43.860" v="188" actId="2696"/>
        <pc:sldMkLst>
          <pc:docMk/>
          <pc:sldMk cId="0" sldId="281"/>
        </pc:sldMkLst>
      </pc:sldChg>
      <pc:sldChg chg="del">
        <pc:chgData name="Нина Й. Игнатова" userId="925501be-fbd3-4d55-917d-6db41f323c31" providerId="ADAL" clId="{8088F455-623E-49AC-B6E7-04C96B0352A8}" dt="2025-03-12T06:57:18.109" v="189" actId="2696"/>
        <pc:sldMkLst>
          <pc:docMk/>
          <pc:sldMk cId="0" sldId="282"/>
        </pc:sldMkLst>
      </pc:sldChg>
      <pc:sldChg chg="addSp delSp modSp mod">
        <pc:chgData name="Нина Й. Игнатова" userId="925501be-fbd3-4d55-917d-6db41f323c31" providerId="ADAL" clId="{8088F455-623E-49AC-B6E7-04C96B0352A8}" dt="2025-03-12T07:41:54.566" v="349" actId="122"/>
        <pc:sldMkLst>
          <pc:docMk/>
          <pc:sldMk cId="0" sldId="283"/>
        </pc:sldMkLst>
        <pc:spChg chg="mod">
          <ac:chgData name="Нина Й. Игнатова" userId="925501be-fbd3-4d55-917d-6db41f323c31" providerId="ADAL" clId="{8088F455-623E-49AC-B6E7-04C96B0352A8}" dt="2025-03-12T07:41:17.222" v="344" actId="1076"/>
          <ac:spMkLst>
            <pc:docMk/>
            <pc:sldMk cId="0" sldId="283"/>
            <ac:spMk id="5" creationId="{00000000-0000-0000-0000-000000000000}"/>
          </ac:spMkLst>
        </pc:spChg>
        <pc:spChg chg="mod">
          <ac:chgData name="Нина Й. Игнатова" userId="925501be-fbd3-4d55-917d-6db41f323c31" providerId="ADAL" clId="{8088F455-623E-49AC-B6E7-04C96B0352A8}" dt="2025-03-12T07:04:52.711" v="262" actId="1076"/>
          <ac:spMkLst>
            <pc:docMk/>
            <pc:sldMk cId="0" sldId="283"/>
            <ac:spMk id="6" creationId="{00000000-0000-0000-0000-000000000000}"/>
          </ac:spMkLst>
        </pc:spChg>
        <pc:spChg chg="del mod">
          <ac:chgData name="Нина Й. Игнатова" userId="925501be-fbd3-4d55-917d-6db41f323c31" providerId="ADAL" clId="{8088F455-623E-49AC-B6E7-04C96B0352A8}" dt="2025-03-12T07:02:00.541" v="203"/>
          <ac:spMkLst>
            <pc:docMk/>
            <pc:sldMk cId="0" sldId="283"/>
            <ac:spMk id="7" creationId="{00000000-0000-0000-0000-000000000000}"/>
          </ac:spMkLst>
        </pc:spChg>
        <pc:spChg chg="add mod">
          <ac:chgData name="Нина Й. Игнатова" userId="925501be-fbd3-4d55-917d-6db41f323c31" providerId="ADAL" clId="{8088F455-623E-49AC-B6E7-04C96B0352A8}" dt="2025-03-12T07:41:54.566" v="349" actId="122"/>
          <ac:spMkLst>
            <pc:docMk/>
            <pc:sldMk cId="0" sldId="283"/>
            <ac:spMk id="9" creationId="{E18FAA52-F307-49D0-9E51-44A61FB47193}"/>
          </ac:spMkLst>
        </pc:spChg>
        <pc:spChg chg="add mod">
          <ac:chgData name="Нина Й. Игнатова" userId="925501be-fbd3-4d55-917d-6db41f323c31" providerId="ADAL" clId="{8088F455-623E-49AC-B6E7-04C96B0352A8}" dt="2025-03-12T07:02:17.389" v="205" actId="1076"/>
          <ac:spMkLst>
            <pc:docMk/>
            <pc:sldMk cId="0" sldId="283"/>
            <ac:spMk id="10" creationId="{377E2D88-DC19-466D-A8E8-E823EE1AA321}"/>
          </ac:spMkLst>
        </pc:spChg>
        <pc:spChg chg="add mod">
          <ac:chgData name="Нина Й. Игнатова" userId="925501be-fbd3-4d55-917d-6db41f323c31" providerId="ADAL" clId="{8088F455-623E-49AC-B6E7-04C96B0352A8}" dt="2025-03-12T07:41:37.603" v="347" actId="255"/>
          <ac:spMkLst>
            <pc:docMk/>
            <pc:sldMk cId="0" sldId="283"/>
            <ac:spMk id="11" creationId="{8436045A-93B2-4D1C-93AF-47D1FE65C684}"/>
          </ac:spMkLst>
        </pc:spChg>
        <pc:spChg chg="add mod">
          <ac:chgData name="Нина Й. Игнатова" userId="925501be-fbd3-4d55-917d-6db41f323c31" providerId="ADAL" clId="{8088F455-623E-49AC-B6E7-04C96B0352A8}" dt="2025-03-12T07:05:31.597" v="265"/>
          <ac:spMkLst>
            <pc:docMk/>
            <pc:sldMk cId="0" sldId="283"/>
            <ac:spMk id="12" creationId="{A388B071-1888-4263-945F-36241B32D155}"/>
          </ac:spMkLst>
        </pc:spChg>
        <pc:spChg chg="add mod">
          <ac:chgData name="Нина Й. Игнатова" userId="925501be-fbd3-4d55-917d-6db41f323c31" providerId="ADAL" clId="{8088F455-623E-49AC-B6E7-04C96B0352A8}" dt="2025-03-12T07:05:59.587" v="267" actId="1076"/>
          <ac:spMkLst>
            <pc:docMk/>
            <pc:sldMk cId="0" sldId="283"/>
            <ac:spMk id="13" creationId="{8BDAD85B-9505-4AE5-8263-E74099A28574}"/>
          </ac:spMkLst>
        </pc:spChg>
        <pc:spChg chg="add mod">
          <ac:chgData name="Нина Й. Игнатова" userId="925501be-fbd3-4d55-917d-6db41f323c31" providerId="ADAL" clId="{8088F455-623E-49AC-B6E7-04C96B0352A8}" dt="2025-03-12T07:07:41.335" v="268"/>
          <ac:spMkLst>
            <pc:docMk/>
            <pc:sldMk cId="0" sldId="283"/>
            <ac:spMk id="14" creationId="{25C78EA7-25BF-431F-9EC4-7A0DE2D75055}"/>
          </ac:spMkLst>
        </pc:spChg>
        <pc:grpChg chg="mod">
          <ac:chgData name="Нина Й. Игнатова" userId="925501be-fbd3-4d55-917d-6db41f323c31" providerId="ADAL" clId="{8088F455-623E-49AC-B6E7-04C96B0352A8}" dt="2025-03-12T07:01:43.655" v="191" actId="1076"/>
          <ac:grpSpMkLst>
            <pc:docMk/>
            <pc:sldMk cId="0" sldId="283"/>
            <ac:grpSpMk id="2" creationId="{00000000-0000-0000-0000-000000000000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svg"/><Relationship Id="rId7" Type="http://schemas.openxmlformats.org/officeDocument/2006/relationships/image" Target="../media/image6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11" Type="http://schemas.openxmlformats.org/officeDocument/2006/relationships/image" Target="../media/image69.jpeg"/><Relationship Id="rId5" Type="http://schemas.openxmlformats.org/officeDocument/2006/relationships/image" Target="../media/image16.sv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3.jpeg"/><Relationship Id="rId3" Type="http://schemas.openxmlformats.org/officeDocument/2006/relationships/image" Target="../media/image14.svg"/><Relationship Id="rId7" Type="http://schemas.openxmlformats.org/officeDocument/2006/relationships/image" Target="../media/image5.png"/><Relationship Id="rId12" Type="http://schemas.openxmlformats.org/officeDocument/2006/relationships/image" Target="../media/image7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71.jpeg"/><Relationship Id="rId5" Type="http://schemas.openxmlformats.org/officeDocument/2006/relationships/image" Target="../media/image16.svg"/><Relationship Id="rId10" Type="http://schemas.openxmlformats.org/officeDocument/2006/relationships/image" Target="../media/image70.jpeg"/><Relationship Id="rId4" Type="http://schemas.openxmlformats.org/officeDocument/2006/relationships/image" Target="../media/image15.png"/><Relationship Id="rId9" Type="http://schemas.openxmlformats.org/officeDocument/2006/relationships/image" Target="../media/image7.png"/><Relationship Id="rId14" Type="http://schemas.openxmlformats.org/officeDocument/2006/relationships/image" Target="../media/image7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7.jpeg"/><Relationship Id="rId3" Type="http://schemas.openxmlformats.org/officeDocument/2006/relationships/image" Target="../media/image14.svg"/><Relationship Id="rId7" Type="http://schemas.openxmlformats.org/officeDocument/2006/relationships/image" Target="../media/image5.png"/><Relationship Id="rId12" Type="http://schemas.openxmlformats.org/officeDocument/2006/relationships/image" Target="../media/image7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76.jpeg"/><Relationship Id="rId5" Type="http://schemas.openxmlformats.org/officeDocument/2006/relationships/image" Target="../media/image16.svg"/><Relationship Id="rId10" Type="http://schemas.openxmlformats.org/officeDocument/2006/relationships/image" Target="../media/image75.jpe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svg"/><Relationship Id="rId7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6.svg"/><Relationship Id="rId10" Type="http://schemas.openxmlformats.org/officeDocument/2006/relationships/image" Target="../media/image78.jpe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2.jpeg"/><Relationship Id="rId18" Type="http://schemas.openxmlformats.org/officeDocument/2006/relationships/image" Target="../media/image85.jpg"/><Relationship Id="rId3" Type="http://schemas.openxmlformats.org/officeDocument/2006/relationships/image" Target="../media/image14.svg"/><Relationship Id="rId7" Type="http://schemas.openxmlformats.org/officeDocument/2006/relationships/image" Target="../media/image5.png"/><Relationship Id="rId12" Type="http://schemas.openxmlformats.org/officeDocument/2006/relationships/image" Target="../media/image81.jpeg"/><Relationship Id="rId17" Type="http://schemas.openxmlformats.org/officeDocument/2006/relationships/image" Target="../media/image84.jpg"/><Relationship Id="rId2" Type="http://schemas.openxmlformats.org/officeDocument/2006/relationships/image" Target="../media/image13.png"/><Relationship Id="rId16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80.jpeg"/><Relationship Id="rId5" Type="http://schemas.openxmlformats.org/officeDocument/2006/relationships/image" Target="../media/image16.svg"/><Relationship Id="rId15" Type="http://schemas.openxmlformats.org/officeDocument/2006/relationships/image" Target="../media/image59.svg"/><Relationship Id="rId10" Type="http://schemas.openxmlformats.org/officeDocument/2006/relationships/image" Target="../media/image79.jpeg"/><Relationship Id="rId4" Type="http://schemas.openxmlformats.org/officeDocument/2006/relationships/image" Target="../media/image15.png"/><Relationship Id="rId9" Type="http://schemas.openxmlformats.org/officeDocument/2006/relationships/image" Target="../media/image7.pn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svg"/><Relationship Id="rId7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18" Type="http://schemas.openxmlformats.org/officeDocument/2006/relationships/image" Target="../media/image27.svg"/><Relationship Id="rId3" Type="http://schemas.openxmlformats.org/officeDocument/2006/relationships/image" Target="../media/image12.svg"/><Relationship Id="rId21" Type="http://schemas.openxmlformats.org/officeDocument/2006/relationships/image" Target="../media/image6.png"/><Relationship Id="rId7" Type="http://schemas.openxmlformats.org/officeDocument/2006/relationships/image" Target="../media/image16.svg"/><Relationship Id="rId12" Type="http://schemas.openxmlformats.org/officeDocument/2006/relationships/image" Target="../media/image21.jpe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sv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24" Type="http://schemas.openxmlformats.org/officeDocument/2006/relationships/image" Target="../media/image29.sv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23" Type="http://schemas.openxmlformats.org/officeDocument/2006/relationships/image" Target="../media/image28.png"/><Relationship Id="rId10" Type="http://schemas.openxmlformats.org/officeDocument/2006/relationships/image" Target="../media/image19.svg"/><Relationship Id="rId19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4.png"/><Relationship Id="rId18" Type="http://schemas.openxmlformats.org/officeDocument/2006/relationships/image" Target="../media/image5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3.png"/><Relationship Id="rId17" Type="http://schemas.openxmlformats.org/officeDocument/2006/relationships/image" Target="../media/image6.png"/><Relationship Id="rId2" Type="http://schemas.openxmlformats.org/officeDocument/2006/relationships/image" Target="../media/image11.png"/><Relationship Id="rId16" Type="http://schemas.openxmlformats.org/officeDocument/2006/relationships/image" Target="../media/image7.png"/><Relationship Id="rId20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1.jpeg"/><Relationship Id="rId5" Type="http://schemas.openxmlformats.org/officeDocument/2006/relationships/image" Target="../media/image14.svg"/><Relationship Id="rId15" Type="http://schemas.openxmlformats.org/officeDocument/2006/relationships/image" Target="../media/image8.png"/><Relationship Id="rId10" Type="http://schemas.openxmlformats.org/officeDocument/2006/relationships/image" Target="../media/image30.jpeg"/><Relationship Id="rId19" Type="http://schemas.openxmlformats.org/officeDocument/2006/relationships/image" Target="../media/image32.jpeg"/><Relationship Id="rId4" Type="http://schemas.openxmlformats.org/officeDocument/2006/relationships/image" Target="../media/image13.png"/><Relationship Id="rId9" Type="http://schemas.openxmlformats.org/officeDocument/2006/relationships/image" Target="../media/image19.svg"/><Relationship Id="rId14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7.jpeg"/><Relationship Id="rId18" Type="http://schemas.openxmlformats.org/officeDocument/2006/relationships/image" Target="../media/image27.svg"/><Relationship Id="rId3" Type="http://schemas.openxmlformats.org/officeDocument/2006/relationships/image" Target="../media/image12.svg"/><Relationship Id="rId21" Type="http://schemas.openxmlformats.org/officeDocument/2006/relationships/image" Target="../media/image6.png"/><Relationship Id="rId7" Type="http://schemas.openxmlformats.org/officeDocument/2006/relationships/image" Target="../media/image16.svg"/><Relationship Id="rId12" Type="http://schemas.openxmlformats.org/officeDocument/2006/relationships/image" Target="../media/image36.jpeg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image" Target="../media/image25.sv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5.jpe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svg"/><Relationship Id="rId19" Type="http://schemas.openxmlformats.org/officeDocument/2006/relationships/image" Target="../media/image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9.svg"/><Relationship Id="rId18" Type="http://schemas.openxmlformats.org/officeDocument/2006/relationships/image" Target="../media/image42.jpe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8.png"/><Relationship Id="rId17" Type="http://schemas.openxmlformats.org/officeDocument/2006/relationships/image" Target="../media/image41.svg"/><Relationship Id="rId2" Type="http://schemas.openxmlformats.org/officeDocument/2006/relationships/image" Target="../media/image11.png"/><Relationship Id="rId16" Type="http://schemas.openxmlformats.org/officeDocument/2006/relationships/image" Target="../media/image40.png"/><Relationship Id="rId20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.png"/><Relationship Id="rId5" Type="http://schemas.openxmlformats.org/officeDocument/2006/relationships/image" Target="../media/image14.svg"/><Relationship Id="rId15" Type="http://schemas.openxmlformats.org/officeDocument/2006/relationships/image" Target="../media/image39.svg"/><Relationship Id="rId10" Type="http://schemas.openxmlformats.org/officeDocument/2006/relationships/image" Target="../media/image6.png"/><Relationship Id="rId19" Type="http://schemas.openxmlformats.org/officeDocument/2006/relationships/image" Target="../media/image43.jpeg"/><Relationship Id="rId4" Type="http://schemas.openxmlformats.org/officeDocument/2006/relationships/image" Target="../media/image13.png"/><Relationship Id="rId9" Type="http://schemas.openxmlformats.org/officeDocument/2006/relationships/image" Target="../media/image7.pn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.png"/><Relationship Id="rId3" Type="http://schemas.openxmlformats.org/officeDocument/2006/relationships/image" Target="../media/image14.svg"/><Relationship Id="rId7" Type="http://schemas.openxmlformats.org/officeDocument/2006/relationships/image" Target="../media/image45.png"/><Relationship Id="rId12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.png"/><Relationship Id="rId5" Type="http://schemas.openxmlformats.org/officeDocument/2006/relationships/image" Target="../media/image16.svg"/><Relationship Id="rId10" Type="http://schemas.openxmlformats.org/officeDocument/2006/relationships/image" Target="../media/image48.jpeg"/><Relationship Id="rId4" Type="http://schemas.openxmlformats.org/officeDocument/2006/relationships/image" Target="../media/image15.png"/><Relationship Id="rId9" Type="http://schemas.openxmlformats.org/officeDocument/2006/relationships/image" Target="../media/image47.jpeg"/><Relationship Id="rId14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4.svg"/><Relationship Id="rId7" Type="http://schemas.openxmlformats.org/officeDocument/2006/relationships/image" Target="../media/image5.png"/><Relationship Id="rId12" Type="http://schemas.openxmlformats.org/officeDocument/2006/relationships/image" Target="../media/image5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1.jpeg"/><Relationship Id="rId5" Type="http://schemas.openxmlformats.org/officeDocument/2006/relationships/image" Target="../media/image16.svg"/><Relationship Id="rId10" Type="http://schemas.openxmlformats.org/officeDocument/2006/relationships/image" Target="../media/image50.jpeg"/><Relationship Id="rId4" Type="http://schemas.openxmlformats.org/officeDocument/2006/relationships/image" Target="../media/image15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14.svg"/><Relationship Id="rId7" Type="http://schemas.openxmlformats.org/officeDocument/2006/relationships/image" Target="../media/image7.png"/><Relationship Id="rId12" Type="http://schemas.openxmlformats.org/officeDocument/2006/relationships/image" Target="../media/image5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56.jpeg"/><Relationship Id="rId5" Type="http://schemas.openxmlformats.org/officeDocument/2006/relationships/image" Target="../media/image5.png"/><Relationship Id="rId10" Type="http://schemas.openxmlformats.org/officeDocument/2006/relationships/image" Target="../media/image55.jpeg"/><Relationship Id="rId4" Type="http://schemas.openxmlformats.org/officeDocument/2006/relationships/image" Target="../media/image8.png"/><Relationship Id="rId9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7.png"/><Relationship Id="rId18" Type="http://schemas.openxmlformats.org/officeDocument/2006/relationships/image" Target="../media/image66.jpeg"/><Relationship Id="rId3" Type="http://schemas.openxmlformats.org/officeDocument/2006/relationships/image" Target="../media/image14.svg"/><Relationship Id="rId7" Type="http://schemas.openxmlformats.org/officeDocument/2006/relationships/image" Target="../media/image58.png"/><Relationship Id="rId12" Type="http://schemas.openxmlformats.org/officeDocument/2006/relationships/image" Target="../media/image6.png"/><Relationship Id="rId17" Type="http://schemas.openxmlformats.org/officeDocument/2006/relationships/image" Target="../media/image65.jpeg"/><Relationship Id="rId2" Type="http://schemas.openxmlformats.org/officeDocument/2006/relationships/image" Target="../media/image13.png"/><Relationship Id="rId16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.png"/><Relationship Id="rId5" Type="http://schemas.openxmlformats.org/officeDocument/2006/relationships/image" Target="../media/image16.svg"/><Relationship Id="rId15" Type="http://schemas.openxmlformats.org/officeDocument/2006/relationships/image" Target="../media/image63.jpg"/><Relationship Id="rId10" Type="http://schemas.openxmlformats.org/officeDocument/2006/relationships/image" Target="../media/image61.svg"/><Relationship Id="rId4" Type="http://schemas.openxmlformats.org/officeDocument/2006/relationships/image" Target="../media/image15.png"/><Relationship Id="rId9" Type="http://schemas.openxmlformats.org/officeDocument/2006/relationships/image" Target="../media/image60.png"/><Relationship Id="rId1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8200" y="449472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6F6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596628">
            <a:off x="13909226" y="2126742"/>
            <a:ext cx="2071467" cy="1725980"/>
          </a:xfrm>
          <a:custGeom>
            <a:avLst/>
            <a:gdLst/>
            <a:ahLst/>
            <a:cxnLst/>
            <a:rect l="l" t="t" r="r" b="b"/>
            <a:pathLst>
              <a:path w="2071467" h="1725980">
                <a:moveTo>
                  <a:pt x="0" y="0"/>
                </a:moveTo>
                <a:lnTo>
                  <a:pt x="2071467" y="0"/>
                </a:lnTo>
                <a:lnTo>
                  <a:pt x="2071467" y="1725981"/>
                </a:lnTo>
                <a:lnTo>
                  <a:pt x="0" y="17259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5085814" y="3764468"/>
            <a:ext cx="6742629" cy="1373044"/>
          </a:xfrm>
          <a:custGeom>
            <a:avLst/>
            <a:gdLst/>
            <a:ahLst/>
            <a:cxnLst/>
            <a:rect l="l" t="t" r="r" b="b"/>
            <a:pathLst>
              <a:path w="6742629" h="1373044">
                <a:moveTo>
                  <a:pt x="0" y="0"/>
                </a:moveTo>
                <a:lnTo>
                  <a:pt x="6742629" y="0"/>
                </a:lnTo>
                <a:lnTo>
                  <a:pt x="6742629" y="1373044"/>
                </a:lnTo>
                <a:lnTo>
                  <a:pt x="0" y="1373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071734" y="1599504"/>
            <a:ext cx="3025266" cy="722698"/>
          </a:xfrm>
          <a:custGeom>
            <a:avLst/>
            <a:gdLst/>
            <a:ahLst/>
            <a:cxnLst/>
            <a:rect l="l" t="t" r="r" b="b"/>
            <a:pathLst>
              <a:path w="2704029" h="722698">
                <a:moveTo>
                  <a:pt x="0" y="0"/>
                </a:moveTo>
                <a:lnTo>
                  <a:pt x="2704029" y="0"/>
                </a:lnTo>
                <a:lnTo>
                  <a:pt x="2704029" y="722699"/>
                </a:lnTo>
                <a:lnTo>
                  <a:pt x="0" y="7226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109009" y="1599504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1" y="0"/>
                </a:lnTo>
                <a:lnTo>
                  <a:pt x="2034991" y="819784"/>
                </a:lnTo>
                <a:lnTo>
                  <a:pt x="0" y="8197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05000" y="1662287"/>
            <a:ext cx="24966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00000">
            <a:off x="8390952" y="388013"/>
            <a:ext cx="1429893" cy="18211801"/>
          </a:xfrm>
          <a:custGeom>
            <a:avLst/>
            <a:gdLst/>
            <a:ahLst/>
            <a:cxnLst/>
            <a:rect l="l" t="t" r="r" b="b"/>
            <a:pathLst>
              <a:path w="1429893" h="16878300">
                <a:moveTo>
                  <a:pt x="0" y="0"/>
                </a:moveTo>
                <a:lnTo>
                  <a:pt x="1429893" y="0"/>
                </a:lnTo>
                <a:lnTo>
                  <a:pt x="1429893" y="16878299"/>
                </a:lnTo>
                <a:lnTo>
                  <a:pt x="0" y="168782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2546" r="-52546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28700" y="5524283"/>
            <a:ext cx="15085457" cy="257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mon Tuesday"/>
                <a:ea typeface="Lemon Tuesday"/>
                <a:cs typeface="Lemon Tuesday"/>
                <a:sym typeface="Lemon Tuesday"/>
              </a:rPr>
              <a:t>ПРОЕКТ „ЕРАЗЪМ +“, УЧИЛИЩНО ОБРАЗОВАНИЕ</a:t>
            </a:r>
          </a:p>
          <a:p>
            <a:pPr algn="ctr">
              <a:lnSpc>
                <a:spcPts val="6440"/>
              </a:lnSpc>
            </a:pPr>
            <a:r>
              <a:rPr lang="en-US" sz="4600">
                <a:solidFill>
                  <a:srgbClr val="000000"/>
                </a:solidFill>
                <a:latin typeface="Lemon Tuesday"/>
                <a:ea typeface="Lemon Tuesday"/>
                <a:cs typeface="Lemon Tuesday"/>
                <a:sym typeface="Lemon Tuesday"/>
              </a:rPr>
              <a:t> Испания-Валенсия</a:t>
            </a:r>
          </a:p>
          <a:p>
            <a:pPr algn="ctr">
              <a:lnSpc>
                <a:spcPts val="7840"/>
              </a:lnSpc>
            </a:pPr>
            <a:endParaRPr lang="en-US" sz="4600">
              <a:solidFill>
                <a:srgbClr val="000000"/>
              </a:solidFill>
              <a:latin typeface="Lemon Tuesday"/>
              <a:ea typeface="Lemon Tuesday"/>
              <a:cs typeface="Lemon Tuesday"/>
              <a:sym typeface="Lemon Tuesday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917789" y="8225155"/>
            <a:ext cx="9690422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 1"/>
                <a:ea typeface="Open Sans 1"/>
                <a:cs typeface="Open Sans 1"/>
                <a:sym typeface="Open Sans 1"/>
              </a:rPr>
              <a:t>№</a:t>
            </a:r>
            <a:r>
              <a:rPr lang="en-US" sz="3399" b="1" dirty="0">
                <a:solidFill>
                  <a:srgbClr val="000000"/>
                </a:solidFill>
                <a:latin typeface="Open Sans 1 Bold"/>
                <a:ea typeface="Open Sans 1 Bold"/>
                <a:cs typeface="Open Sans 1 Bold"/>
                <a:sym typeface="Open Sans 1 Bold"/>
              </a:rPr>
              <a:t> 2024-1-BG01-KA121- SCH-000198003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6129" y="3042472"/>
            <a:ext cx="16230600" cy="72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  <a:spcBef>
                <a:spcPct val="0"/>
              </a:spcBef>
            </a:pPr>
            <a:r>
              <a:rPr lang="en-US" sz="4199">
                <a:solidFill>
                  <a:srgbClr val="000000"/>
                </a:solidFill>
                <a:latin typeface="Sunday"/>
                <a:ea typeface="Sunday"/>
                <a:cs typeface="Sunday"/>
                <a:sym typeface="Sunday"/>
              </a:rPr>
              <a:t>170 СУ „ВАСИЛ ЛЕВСКИ“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0" y="9410700"/>
            <a:ext cx="182880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№ 2024-1-BG01-KA121-SCH-000198003,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Програма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Еразъм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+“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(ЕС), КД 1 „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Образователна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мобилност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граждани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”,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сектор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Училищно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образование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3608211" y="6639100"/>
            <a:ext cx="2321425" cy="2166445"/>
          </a:xfrm>
          <a:custGeom>
            <a:avLst/>
            <a:gdLst/>
            <a:ahLst/>
            <a:cxnLst/>
            <a:rect l="l" t="t" r="r" b="b"/>
            <a:pathLst>
              <a:path w="2321425" h="2166445">
                <a:moveTo>
                  <a:pt x="0" y="0"/>
                </a:moveTo>
                <a:lnTo>
                  <a:pt x="2321425" y="0"/>
                </a:lnTo>
                <a:lnTo>
                  <a:pt x="2321425" y="2166445"/>
                </a:lnTo>
                <a:lnTo>
                  <a:pt x="0" y="21664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608211" y="7573428"/>
            <a:ext cx="2321425" cy="98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000000"/>
                </a:solidFill>
                <a:latin typeface="Lemon Tuesday"/>
                <a:ea typeface="Lemon Tuesday"/>
                <a:cs typeface="Lemon Tuesday"/>
                <a:sym typeface="Lemon Tuesday"/>
              </a:rPr>
              <a:t>09.11.2024-14.11.2024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554809">
            <a:off x="-156806" y="5467372"/>
            <a:ext cx="5430656" cy="5065321"/>
          </a:xfrm>
          <a:custGeom>
            <a:avLst/>
            <a:gdLst/>
            <a:ahLst/>
            <a:cxnLst/>
            <a:rect l="l" t="t" r="r" b="b"/>
            <a:pathLst>
              <a:path w="5430656" h="5065321">
                <a:moveTo>
                  <a:pt x="0" y="0"/>
                </a:moveTo>
                <a:lnTo>
                  <a:pt x="5430656" y="0"/>
                </a:lnTo>
                <a:lnTo>
                  <a:pt x="5430656" y="5065321"/>
                </a:lnTo>
                <a:lnTo>
                  <a:pt x="0" y="50653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032160" y="-49411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49" y="0"/>
                </a:lnTo>
                <a:lnTo>
                  <a:pt x="38529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754295" y="1430104"/>
            <a:ext cx="12779410" cy="3105280"/>
            <a:chOff x="0" y="0"/>
            <a:chExt cx="3365770" cy="81785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65771" cy="817852"/>
            </a:xfrm>
            <a:custGeom>
              <a:avLst/>
              <a:gdLst/>
              <a:ahLst/>
              <a:cxnLst/>
              <a:rect l="l" t="t" r="r" b="b"/>
              <a:pathLst>
                <a:path w="3365771" h="817852">
                  <a:moveTo>
                    <a:pt x="3162570" y="0"/>
                  </a:moveTo>
                  <a:cubicBezTo>
                    <a:pt x="3274795" y="0"/>
                    <a:pt x="3365771" y="183082"/>
                    <a:pt x="3365771" y="408926"/>
                  </a:cubicBezTo>
                  <a:cubicBezTo>
                    <a:pt x="3365771" y="634769"/>
                    <a:pt x="3274795" y="817852"/>
                    <a:pt x="3162570" y="817852"/>
                  </a:cubicBezTo>
                  <a:lnTo>
                    <a:pt x="203200" y="817852"/>
                  </a:lnTo>
                  <a:cubicBezTo>
                    <a:pt x="90976" y="817852"/>
                    <a:pt x="0" y="634769"/>
                    <a:pt x="0" y="408926"/>
                  </a:cubicBezTo>
                  <a:cubicBezTo>
                    <a:pt x="0" y="1830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365770" cy="855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291974" y="1965325"/>
            <a:ext cx="11704051" cy="419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2754295" y="4983059"/>
            <a:ext cx="12779410" cy="3036855"/>
            <a:chOff x="0" y="0"/>
            <a:chExt cx="3365770" cy="7998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65771" cy="799830"/>
            </a:xfrm>
            <a:custGeom>
              <a:avLst/>
              <a:gdLst/>
              <a:ahLst/>
              <a:cxnLst/>
              <a:rect l="l" t="t" r="r" b="b"/>
              <a:pathLst>
                <a:path w="3365771" h="799830">
                  <a:moveTo>
                    <a:pt x="3162570" y="0"/>
                  </a:moveTo>
                  <a:cubicBezTo>
                    <a:pt x="3274795" y="0"/>
                    <a:pt x="3365771" y="179048"/>
                    <a:pt x="3365771" y="399915"/>
                  </a:cubicBezTo>
                  <a:cubicBezTo>
                    <a:pt x="3365771" y="620782"/>
                    <a:pt x="3274795" y="799830"/>
                    <a:pt x="3162570" y="799830"/>
                  </a:cubicBezTo>
                  <a:lnTo>
                    <a:pt x="203200" y="799830"/>
                  </a:lnTo>
                  <a:cubicBezTo>
                    <a:pt x="90976" y="799830"/>
                    <a:pt x="0" y="620782"/>
                    <a:pt x="0" y="399915"/>
                  </a:cubicBezTo>
                  <a:cubicBezTo>
                    <a:pt x="0" y="17904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365770" cy="837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291974" y="5380712"/>
            <a:ext cx="11704051" cy="419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00"/>
              </a:lnSpc>
            </a:pPr>
            <a:endParaRPr lang="en-US" sz="2500" dirty="0">
              <a:solidFill>
                <a:srgbClr val="000000"/>
              </a:solidFill>
              <a:latin typeface="Open Sans 1"/>
              <a:ea typeface="Open Sans 1"/>
              <a:cs typeface="Open Sans 1"/>
              <a:sym typeface="Open Sans 1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3981" y="2674814"/>
            <a:ext cx="4919456" cy="36895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348939" y="2625138"/>
            <a:ext cx="4467329" cy="3350497"/>
          </a:xfrm>
          <a:prstGeom prst="rect">
            <a:avLst/>
          </a:prstGeom>
        </p:spPr>
      </p:pic>
      <p:sp>
        <p:nvSpPr>
          <p:cNvPr id="18" name="TextBox 19">
            <a:extLst>
              <a:ext uri="{FF2B5EF4-FFF2-40B4-BE49-F238E27FC236}">
                <a16:creationId xmlns:a16="http://schemas.microsoft.com/office/drawing/2014/main" id="{ED6DC8FC-308B-41B7-B140-C936DC0CDF39}"/>
              </a:ext>
            </a:extLst>
          </p:cNvPr>
          <p:cNvSpPr txBox="1"/>
          <p:nvPr/>
        </p:nvSpPr>
        <p:spPr>
          <a:xfrm>
            <a:off x="1623808" y="2267086"/>
            <a:ext cx="4972368" cy="2393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bg-BG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Тормоз и кибертормоз, </a:t>
            </a:r>
          </a:p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bg-BG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Обяснение на проблеми,</a:t>
            </a:r>
          </a:p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bg-BG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Специални нужди</a:t>
            </a:r>
            <a:endParaRPr lang="en-US" sz="4600" b="1" dirty="0">
              <a:solidFill>
                <a:srgbClr val="000000"/>
              </a:solidFill>
              <a:latin typeface="Anicon Sans Bold"/>
              <a:ea typeface="Anicon Sans Bold"/>
              <a:cs typeface="Anicon Sans Bold"/>
              <a:sym typeface="Anicon Sans Bold"/>
            </a:endParaRPr>
          </a:p>
        </p:txBody>
      </p:sp>
      <p:sp>
        <p:nvSpPr>
          <p:cNvPr id="19" name="Freeform 13">
            <a:extLst>
              <a:ext uri="{FF2B5EF4-FFF2-40B4-BE49-F238E27FC236}">
                <a16:creationId xmlns:a16="http://schemas.microsoft.com/office/drawing/2014/main" id="{EA472371-102A-48FF-A7AE-97A44CA4D91E}"/>
              </a:ext>
            </a:extLst>
          </p:cNvPr>
          <p:cNvSpPr/>
          <p:nvPr/>
        </p:nvSpPr>
        <p:spPr>
          <a:xfrm>
            <a:off x="1143000" y="295945"/>
            <a:ext cx="23442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12">
            <a:extLst>
              <a:ext uri="{FF2B5EF4-FFF2-40B4-BE49-F238E27FC236}">
                <a16:creationId xmlns:a16="http://schemas.microsoft.com/office/drawing/2014/main" id="{03921E31-2D0D-4ADB-98BA-C79BB79A99B5}"/>
              </a:ext>
            </a:extLst>
          </p:cNvPr>
          <p:cNvSpPr/>
          <p:nvPr/>
        </p:nvSpPr>
        <p:spPr>
          <a:xfrm>
            <a:off x="6949859" y="191997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1" y="0"/>
                </a:lnTo>
                <a:lnTo>
                  <a:pt x="2034991" y="819783"/>
                </a:lnTo>
                <a:lnTo>
                  <a:pt x="0" y="8197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1" name="Freeform 11">
            <a:extLst>
              <a:ext uri="{FF2B5EF4-FFF2-40B4-BE49-F238E27FC236}">
                <a16:creationId xmlns:a16="http://schemas.microsoft.com/office/drawing/2014/main" id="{92793E8B-266D-4460-9FB4-5EA6F9FA6E4A}"/>
              </a:ext>
            </a:extLst>
          </p:cNvPr>
          <p:cNvSpPr/>
          <p:nvPr/>
        </p:nvSpPr>
        <p:spPr>
          <a:xfrm>
            <a:off x="14181690" y="219301"/>
            <a:ext cx="2704029" cy="836703"/>
          </a:xfrm>
          <a:custGeom>
            <a:avLst/>
            <a:gdLst/>
            <a:ahLst/>
            <a:cxnLst/>
            <a:rect l="l" t="t" r="r" b="b"/>
            <a:pathLst>
              <a:path w="2704029" h="836703">
                <a:moveTo>
                  <a:pt x="0" y="0"/>
                </a:moveTo>
                <a:lnTo>
                  <a:pt x="2704029" y="0"/>
                </a:lnTo>
                <a:lnTo>
                  <a:pt x="2704029" y="836703"/>
                </a:lnTo>
                <a:lnTo>
                  <a:pt x="0" y="836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887" r="-7887"/>
            </a:stretch>
          </a:blipFill>
        </p:spPr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7D32AE99-94E7-4697-AF6F-8B8FEC460090}"/>
              </a:ext>
            </a:extLst>
          </p:cNvPr>
          <p:cNvSpPr txBox="1"/>
          <p:nvPr/>
        </p:nvSpPr>
        <p:spPr>
          <a:xfrm>
            <a:off x="-309922" y="1045084"/>
            <a:ext cx="1796970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№</a:t>
            </a:r>
            <a:r>
              <a:rPr lang="en-US" sz="1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Програма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Еразъм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+“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(ЕС), КД 1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Образователна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мобилност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граждани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”,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сектор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Училищно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образование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</a:t>
            </a:r>
          </a:p>
        </p:txBody>
      </p:sp>
      <p:sp>
        <p:nvSpPr>
          <p:cNvPr id="24" name="TextBox 12">
            <a:extLst>
              <a:ext uri="{FF2B5EF4-FFF2-40B4-BE49-F238E27FC236}">
                <a16:creationId xmlns:a16="http://schemas.microsoft.com/office/drawing/2014/main" id="{2076927A-4FBA-4204-8009-2A3113597296}"/>
              </a:ext>
            </a:extLst>
          </p:cNvPr>
          <p:cNvSpPr txBox="1"/>
          <p:nvPr/>
        </p:nvSpPr>
        <p:spPr>
          <a:xfrm>
            <a:off x="559628" y="9168077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Изразените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възгледи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мнения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принадлежат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изцяло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техния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(-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автор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(-и)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отразяват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непременно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възгледите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мненията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или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[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наименование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предоставящия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орган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].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тях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носи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отговорност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нито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нито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предоставящият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орган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.“</a:t>
            </a:r>
          </a:p>
        </p:txBody>
      </p:sp>
      <p:grpSp>
        <p:nvGrpSpPr>
          <p:cNvPr id="25" name="Group 15">
            <a:extLst>
              <a:ext uri="{FF2B5EF4-FFF2-40B4-BE49-F238E27FC236}">
                <a16:creationId xmlns:a16="http://schemas.microsoft.com/office/drawing/2014/main" id="{14026AC1-1475-4E83-BA25-D88F57E18AA2}"/>
              </a:ext>
            </a:extLst>
          </p:cNvPr>
          <p:cNvGrpSpPr/>
          <p:nvPr/>
        </p:nvGrpSpPr>
        <p:grpSpPr>
          <a:xfrm>
            <a:off x="1881544" y="4936248"/>
            <a:ext cx="3083666" cy="3083666"/>
            <a:chOff x="0" y="0"/>
            <a:chExt cx="812800" cy="812800"/>
          </a:xfrm>
        </p:grpSpPr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F0E1FF05-708D-4D4E-A7EB-F9F7DFD0CE0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744" y="0"/>
                  </a:moveTo>
                  <a:lnTo>
                    <a:pt x="755056" y="0"/>
                  </a:lnTo>
                  <a:cubicBezTo>
                    <a:pt x="770370" y="0"/>
                    <a:pt x="785058" y="6084"/>
                    <a:pt x="795887" y="16913"/>
                  </a:cubicBezTo>
                  <a:cubicBezTo>
                    <a:pt x="806716" y="27742"/>
                    <a:pt x="812800" y="42430"/>
                    <a:pt x="812800" y="57744"/>
                  </a:cubicBezTo>
                  <a:lnTo>
                    <a:pt x="812800" y="755056"/>
                  </a:lnTo>
                  <a:cubicBezTo>
                    <a:pt x="812800" y="770370"/>
                    <a:pt x="806716" y="785058"/>
                    <a:pt x="795887" y="795887"/>
                  </a:cubicBezTo>
                  <a:cubicBezTo>
                    <a:pt x="785058" y="806716"/>
                    <a:pt x="770370" y="812800"/>
                    <a:pt x="755056" y="812800"/>
                  </a:cubicBezTo>
                  <a:lnTo>
                    <a:pt x="57744" y="812800"/>
                  </a:lnTo>
                  <a:cubicBezTo>
                    <a:pt x="42430" y="812800"/>
                    <a:pt x="27742" y="806716"/>
                    <a:pt x="16913" y="795887"/>
                  </a:cubicBezTo>
                  <a:cubicBezTo>
                    <a:pt x="6084" y="785058"/>
                    <a:pt x="0" y="770370"/>
                    <a:pt x="0" y="755056"/>
                  </a:cubicBezTo>
                  <a:lnTo>
                    <a:pt x="0" y="57744"/>
                  </a:lnTo>
                  <a:cubicBezTo>
                    <a:pt x="0" y="42430"/>
                    <a:pt x="6084" y="27742"/>
                    <a:pt x="16913" y="16913"/>
                  </a:cubicBezTo>
                  <a:cubicBezTo>
                    <a:pt x="27742" y="6084"/>
                    <a:pt x="42430" y="0"/>
                    <a:pt x="57744" y="0"/>
                  </a:cubicBezTo>
                  <a:close/>
                </a:path>
              </a:pathLst>
            </a:custGeom>
            <a:blipFill>
              <a:blip r:embed="rId11"/>
              <a:stretch>
                <a:fillRect t="-16747" b="-16747"/>
              </a:stretch>
            </a:blipFill>
          </p:spPr>
        </p:sp>
      </p:grpSp>
      <p:sp>
        <p:nvSpPr>
          <p:cNvPr id="27" name="Текстово поле 26">
            <a:extLst>
              <a:ext uri="{FF2B5EF4-FFF2-40B4-BE49-F238E27FC236}">
                <a16:creationId xmlns:a16="http://schemas.microsoft.com/office/drawing/2014/main" id="{A59FF275-1092-411E-8FEE-C5AA32276E58}"/>
              </a:ext>
            </a:extLst>
          </p:cNvPr>
          <p:cNvSpPr txBox="1"/>
          <p:nvPr/>
        </p:nvSpPr>
        <p:spPr>
          <a:xfrm>
            <a:off x="6107644" y="7228713"/>
            <a:ext cx="104277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Получихме конкретни идеи и практики, които можем да приложим. Обменихме педагогически опит, идеи и придобихме нови компетенции. Не на последно място, получихме възможност за подобряване на езиковите умения</a:t>
            </a:r>
            <a:endParaRPr lang="bg-BG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53407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4274726" cy="2300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4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729506">
            <a:off x="14735975" y="6725639"/>
            <a:ext cx="5430656" cy="5065321"/>
          </a:xfrm>
          <a:custGeom>
            <a:avLst/>
            <a:gdLst/>
            <a:ahLst/>
            <a:cxnLst/>
            <a:rect l="l" t="t" r="r" b="b"/>
            <a:pathLst>
              <a:path w="5430656" h="5065321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97775" y="-1336337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8269903" y="178189"/>
            <a:ext cx="1429893" cy="16891676"/>
          </a:xfrm>
          <a:custGeom>
            <a:avLst/>
            <a:gdLst/>
            <a:ahLst/>
            <a:cxnLst/>
            <a:rect l="l" t="t" r="r" b="b"/>
            <a:pathLst>
              <a:path w="1429893" h="16891676">
                <a:moveTo>
                  <a:pt x="0" y="0"/>
                </a:moveTo>
                <a:lnTo>
                  <a:pt x="1429893" y="0"/>
                </a:lnTo>
                <a:lnTo>
                  <a:pt x="1429893" y="16891675"/>
                </a:lnTo>
                <a:lnTo>
                  <a:pt x="0" y="16891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627" r="-5262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38213" y="0"/>
            <a:ext cx="2704029" cy="836703"/>
          </a:xfrm>
          <a:custGeom>
            <a:avLst/>
            <a:gdLst/>
            <a:ahLst/>
            <a:cxnLst/>
            <a:rect l="l" t="t" r="r" b="b"/>
            <a:pathLst>
              <a:path w="2704029" h="836703">
                <a:moveTo>
                  <a:pt x="0" y="0"/>
                </a:moveTo>
                <a:lnTo>
                  <a:pt x="2704029" y="0"/>
                </a:lnTo>
                <a:lnTo>
                  <a:pt x="2704029" y="836703"/>
                </a:lnTo>
                <a:lnTo>
                  <a:pt x="0" y="8367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887" r="-788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49859" y="29567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1" y="0"/>
                </a:lnTo>
                <a:lnTo>
                  <a:pt x="2034991" y="819783"/>
                </a:lnTo>
                <a:lnTo>
                  <a:pt x="0" y="819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43641" y="50589"/>
            <a:ext cx="23442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539011" y="5687938"/>
            <a:ext cx="2985866" cy="298586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9636" y="0"/>
                  </a:moveTo>
                  <a:lnTo>
                    <a:pt x="753164" y="0"/>
                  </a:lnTo>
                  <a:cubicBezTo>
                    <a:pt x="786100" y="0"/>
                    <a:pt x="812800" y="26700"/>
                    <a:pt x="812800" y="59636"/>
                  </a:cubicBezTo>
                  <a:lnTo>
                    <a:pt x="812800" y="753164"/>
                  </a:lnTo>
                  <a:cubicBezTo>
                    <a:pt x="812800" y="786100"/>
                    <a:pt x="786100" y="812800"/>
                    <a:pt x="753164" y="812800"/>
                  </a:cubicBezTo>
                  <a:lnTo>
                    <a:pt x="59636" y="812800"/>
                  </a:lnTo>
                  <a:cubicBezTo>
                    <a:pt x="26700" y="812800"/>
                    <a:pt x="0" y="786100"/>
                    <a:pt x="0" y="753164"/>
                  </a:cubicBezTo>
                  <a:lnTo>
                    <a:pt x="0" y="59636"/>
                  </a:lnTo>
                  <a:cubicBezTo>
                    <a:pt x="0" y="26700"/>
                    <a:pt x="26700" y="0"/>
                    <a:pt x="59636" y="0"/>
                  </a:cubicBezTo>
                  <a:close/>
                </a:path>
              </a:pathLst>
            </a:custGeom>
            <a:blipFill>
              <a:blip r:embed="rId10"/>
              <a:stretch>
                <a:fillRect l="-16747" r="-16747"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539011" y="739655"/>
            <a:ext cx="1796970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№</a:t>
            </a:r>
            <a:r>
              <a:rPr lang="en-US" sz="1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Програма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Еразъм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+“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(ЕС), КД 1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Образователна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мобилност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граждани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”,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сектор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Училищно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образование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9628" y="9168077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„Финансирано от Европейския съюз. Изразените възгледи и мнения принадлежат изцяло на техния (- ите) автор (-и) и не отразяват непременно възгледите и мненията на Европейския съюз или на [наименование на предоставящия орган]. За тях не носи отговорност нито Европейският съюз, нито предоставящият орган.“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9628" y="1144860"/>
            <a:ext cx="675749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Културна</a:t>
            </a:r>
            <a:r>
              <a:rPr lang="en-US" sz="5199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програма</a:t>
            </a:r>
            <a:endParaRPr lang="en-US" sz="5199" b="1" dirty="0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4104332" y="4569556"/>
            <a:ext cx="2845527" cy="28455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577" y="0"/>
                  </a:moveTo>
                  <a:lnTo>
                    <a:pt x="750223" y="0"/>
                  </a:lnTo>
                  <a:cubicBezTo>
                    <a:pt x="766820" y="0"/>
                    <a:pt x="782736" y="6593"/>
                    <a:pt x="794472" y="18328"/>
                  </a:cubicBezTo>
                  <a:cubicBezTo>
                    <a:pt x="806207" y="30064"/>
                    <a:pt x="812800" y="45980"/>
                    <a:pt x="812800" y="62577"/>
                  </a:cubicBezTo>
                  <a:lnTo>
                    <a:pt x="812800" y="750223"/>
                  </a:lnTo>
                  <a:cubicBezTo>
                    <a:pt x="812800" y="766820"/>
                    <a:pt x="806207" y="782736"/>
                    <a:pt x="794472" y="794472"/>
                  </a:cubicBezTo>
                  <a:cubicBezTo>
                    <a:pt x="782736" y="806207"/>
                    <a:pt x="766820" y="812800"/>
                    <a:pt x="750223" y="812800"/>
                  </a:cubicBezTo>
                  <a:lnTo>
                    <a:pt x="62577" y="812800"/>
                  </a:lnTo>
                  <a:cubicBezTo>
                    <a:pt x="45980" y="812800"/>
                    <a:pt x="30064" y="806207"/>
                    <a:pt x="18328" y="794472"/>
                  </a:cubicBezTo>
                  <a:cubicBezTo>
                    <a:pt x="6593" y="782736"/>
                    <a:pt x="0" y="766820"/>
                    <a:pt x="0" y="750223"/>
                  </a:cubicBezTo>
                  <a:lnTo>
                    <a:pt x="0" y="62577"/>
                  </a:lnTo>
                  <a:cubicBezTo>
                    <a:pt x="0" y="45980"/>
                    <a:pt x="6593" y="30064"/>
                    <a:pt x="18328" y="18328"/>
                  </a:cubicBezTo>
                  <a:cubicBezTo>
                    <a:pt x="30064" y="6593"/>
                    <a:pt x="45980" y="0"/>
                    <a:pt x="62577" y="0"/>
                  </a:cubicBezTo>
                  <a:close/>
                </a:path>
              </a:pathLst>
            </a:custGeom>
            <a:blipFill>
              <a:blip r:embed="rId11"/>
              <a:stretch>
                <a:fillRect l="-16747" r="-16747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7502169" y="5953228"/>
            <a:ext cx="2845527" cy="284552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577" y="0"/>
                  </a:moveTo>
                  <a:lnTo>
                    <a:pt x="750223" y="0"/>
                  </a:lnTo>
                  <a:cubicBezTo>
                    <a:pt x="766820" y="0"/>
                    <a:pt x="782736" y="6593"/>
                    <a:pt x="794472" y="18328"/>
                  </a:cubicBezTo>
                  <a:cubicBezTo>
                    <a:pt x="806207" y="30064"/>
                    <a:pt x="812800" y="45980"/>
                    <a:pt x="812800" y="62577"/>
                  </a:cubicBezTo>
                  <a:lnTo>
                    <a:pt x="812800" y="750223"/>
                  </a:lnTo>
                  <a:cubicBezTo>
                    <a:pt x="812800" y="766820"/>
                    <a:pt x="806207" y="782736"/>
                    <a:pt x="794472" y="794472"/>
                  </a:cubicBezTo>
                  <a:cubicBezTo>
                    <a:pt x="782736" y="806207"/>
                    <a:pt x="766820" y="812800"/>
                    <a:pt x="750223" y="812800"/>
                  </a:cubicBezTo>
                  <a:lnTo>
                    <a:pt x="62577" y="812800"/>
                  </a:lnTo>
                  <a:cubicBezTo>
                    <a:pt x="45980" y="812800"/>
                    <a:pt x="30064" y="806207"/>
                    <a:pt x="18328" y="794472"/>
                  </a:cubicBezTo>
                  <a:cubicBezTo>
                    <a:pt x="6593" y="782736"/>
                    <a:pt x="0" y="766820"/>
                    <a:pt x="0" y="750223"/>
                  </a:cubicBezTo>
                  <a:lnTo>
                    <a:pt x="0" y="62577"/>
                  </a:lnTo>
                  <a:cubicBezTo>
                    <a:pt x="0" y="45980"/>
                    <a:pt x="6593" y="30064"/>
                    <a:pt x="18328" y="18328"/>
                  </a:cubicBezTo>
                  <a:cubicBezTo>
                    <a:pt x="30064" y="6593"/>
                    <a:pt x="45980" y="0"/>
                    <a:pt x="62577" y="0"/>
                  </a:cubicBezTo>
                  <a:close/>
                </a:path>
              </a:pathLst>
            </a:custGeom>
            <a:blipFill>
              <a:blip r:embed="rId12"/>
              <a:stretch>
                <a:fillRect t="-16747" b="-16747"/>
              </a:stretch>
            </a:blipFill>
          </p:spPr>
        </p:sp>
      </p:grpSp>
      <p:grpSp>
        <p:nvGrpSpPr>
          <p:cNvPr id="20" name="Group 20"/>
          <p:cNvGrpSpPr/>
          <p:nvPr/>
        </p:nvGrpSpPr>
        <p:grpSpPr>
          <a:xfrm>
            <a:off x="10765050" y="4569556"/>
            <a:ext cx="2845527" cy="284552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577" y="0"/>
                  </a:moveTo>
                  <a:lnTo>
                    <a:pt x="750223" y="0"/>
                  </a:lnTo>
                  <a:cubicBezTo>
                    <a:pt x="766820" y="0"/>
                    <a:pt x="782736" y="6593"/>
                    <a:pt x="794472" y="18328"/>
                  </a:cubicBezTo>
                  <a:cubicBezTo>
                    <a:pt x="806207" y="30064"/>
                    <a:pt x="812800" y="45980"/>
                    <a:pt x="812800" y="62577"/>
                  </a:cubicBezTo>
                  <a:lnTo>
                    <a:pt x="812800" y="750223"/>
                  </a:lnTo>
                  <a:cubicBezTo>
                    <a:pt x="812800" y="766820"/>
                    <a:pt x="806207" y="782736"/>
                    <a:pt x="794472" y="794472"/>
                  </a:cubicBezTo>
                  <a:cubicBezTo>
                    <a:pt x="782736" y="806207"/>
                    <a:pt x="766820" y="812800"/>
                    <a:pt x="750223" y="812800"/>
                  </a:cubicBezTo>
                  <a:lnTo>
                    <a:pt x="62577" y="812800"/>
                  </a:lnTo>
                  <a:cubicBezTo>
                    <a:pt x="45980" y="812800"/>
                    <a:pt x="30064" y="806207"/>
                    <a:pt x="18328" y="794472"/>
                  </a:cubicBezTo>
                  <a:cubicBezTo>
                    <a:pt x="6593" y="782736"/>
                    <a:pt x="0" y="766820"/>
                    <a:pt x="0" y="750223"/>
                  </a:cubicBezTo>
                  <a:lnTo>
                    <a:pt x="0" y="62577"/>
                  </a:lnTo>
                  <a:cubicBezTo>
                    <a:pt x="0" y="45980"/>
                    <a:pt x="6593" y="30064"/>
                    <a:pt x="18328" y="18328"/>
                  </a:cubicBezTo>
                  <a:cubicBezTo>
                    <a:pt x="30064" y="6593"/>
                    <a:pt x="45980" y="0"/>
                    <a:pt x="62577" y="0"/>
                  </a:cubicBezTo>
                  <a:close/>
                </a:path>
              </a:pathLst>
            </a:custGeom>
            <a:blipFill>
              <a:blip r:embed="rId13"/>
              <a:stretch>
                <a:fillRect l="-16747" r="-16747"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4746878" y="5761182"/>
            <a:ext cx="2845527" cy="2845527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577" y="0"/>
                  </a:moveTo>
                  <a:lnTo>
                    <a:pt x="750223" y="0"/>
                  </a:lnTo>
                  <a:cubicBezTo>
                    <a:pt x="766820" y="0"/>
                    <a:pt x="782736" y="6593"/>
                    <a:pt x="794472" y="18328"/>
                  </a:cubicBezTo>
                  <a:cubicBezTo>
                    <a:pt x="806207" y="30064"/>
                    <a:pt x="812800" y="45980"/>
                    <a:pt x="812800" y="62577"/>
                  </a:cubicBezTo>
                  <a:lnTo>
                    <a:pt x="812800" y="750223"/>
                  </a:lnTo>
                  <a:cubicBezTo>
                    <a:pt x="812800" y="766820"/>
                    <a:pt x="806207" y="782736"/>
                    <a:pt x="794472" y="794472"/>
                  </a:cubicBezTo>
                  <a:cubicBezTo>
                    <a:pt x="782736" y="806207"/>
                    <a:pt x="766820" y="812800"/>
                    <a:pt x="750223" y="812800"/>
                  </a:cubicBezTo>
                  <a:lnTo>
                    <a:pt x="62577" y="812800"/>
                  </a:lnTo>
                  <a:cubicBezTo>
                    <a:pt x="45980" y="812800"/>
                    <a:pt x="30064" y="806207"/>
                    <a:pt x="18328" y="794472"/>
                  </a:cubicBezTo>
                  <a:cubicBezTo>
                    <a:pt x="6593" y="782736"/>
                    <a:pt x="0" y="766820"/>
                    <a:pt x="0" y="750223"/>
                  </a:cubicBezTo>
                  <a:lnTo>
                    <a:pt x="0" y="62577"/>
                  </a:lnTo>
                  <a:cubicBezTo>
                    <a:pt x="0" y="45980"/>
                    <a:pt x="6593" y="30064"/>
                    <a:pt x="18328" y="18328"/>
                  </a:cubicBezTo>
                  <a:cubicBezTo>
                    <a:pt x="30064" y="6593"/>
                    <a:pt x="45980" y="0"/>
                    <a:pt x="62577" y="0"/>
                  </a:cubicBezTo>
                  <a:close/>
                </a:path>
              </a:pathLst>
            </a:custGeom>
            <a:blipFill>
              <a:blip r:embed="rId14"/>
              <a:stretch>
                <a:fillRect t="-16747" b="-16747"/>
              </a:stretch>
            </a:blipFill>
          </p:spPr>
        </p:sp>
      </p:grpSp>
      <p:sp>
        <p:nvSpPr>
          <p:cNvPr id="24" name="TextBox 24"/>
          <p:cNvSpPr txBox="1"/>
          <p:nvPr/>
        </p:nvSpPr>
        <p:spPr>
          <a:xfrm>
            <a:off x="7253857" y="1594848"/>
            <a:ext cx="12711900" cy="87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музея</a:t>
            </a:r>
            <a:r>
              <a:rPr lang="en-US" sz="5199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“ Hortensia Herrero”  </a:t>
            </a:r>
          </a:p>
        </p:txBody>
      </p:sp>
      <p:sp>
        <p:nvSpPr>
          <p:cNvPr id="26" name="Текстово поле 25">
            <a:extLst>
              <a:ext uri="{FF2B5EF4-FFF2-40B4-BE49-F238E27FC236}">
                <a16:creationId xmlns:a16="http://schemas.microsoft.com/office/drawing/2014/main" id="{3F661248-88A2-4172-90F7-7FC8F9FCD64F}"/>
              </a:ext>
            </a:extLst>
          </p:cNvPr>
          <p:cNvSpPr txBox="1"/>
          <p:nvPr/>
        </p:nvSpPr>
        <p:spPr>
          <a:xfrm>
            <a:off x="870064" y="2865810"/>
            <a:ext cx="12236335" cy="1346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bg-BG" sz="18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рамките на обучението ни посетихме арт център “Хортензия </a:t>
            </a:r>
            <a:r>
              <a:rPr lang="bg-BG" sz="18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Хереро</a:t>
            </a:r>
            <a:r>
              <a:rPr lang="bg-BG" sz="18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в който видяхме произведения на известни испански  и световни художници и скулптури, като Маноло Валдес, Рой Лихтенщайн, Олафур </a:t>
            </a:r>
            <a:r>
              <a:rPr lang="bg-BG" sz="1800" dirty="0" err="1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Елиасон</a:t>
            </a:r>
            <a:r>
              <a:rPr lang="bg-BG" sz="18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чиито произведения използвахме като източници на идеи в тематичните ни разработки в отговор на въпроса “можете ли да мислите за преживян конфликт?”.</a:t>
            </a:r>
            <a:endParaRPr lang="bg-BG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53407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4274726" cy="2300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4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729506">
            <a:off x="14735975" y="6725639"/>
            <a:ext cx="5430656" cy="5065321"/>
          </a:xfrm>
          <a:custGeom>
            <a:avLst/>
            <a:gdLst/>
            <a:ahLst/>
            <a:cxnLst/>
            <a:rect l="l" t="t" r="r" b="b"/>
            <a:pathLst>
              <a:path w="5430656" h="5065321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97775" y="-1336337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8269903" y="178189"/>
            <a:ext cx="1429893" cy="16891676"/>
          </a:xfrm>
          <a:custGeom>
            <a:avLst/>
            <a:gdLst/>
            <a:ahLst/>
            <a:cxnLst/>
            <a:rect l="l" t="t" r="r" b="b"/>
            <a:pathLst>
              <a:path w="1429893" h="16891676">
                <a:moveTo>
                  <a:pt x="0" y="0"/>
                </a:moveTo>
                <a:lnTo>
                  <a:pt x="1429893" y="0"/>
                </a:lnTo>
                <a:lnTo>
                  <a:pt x="1429893" y="16891675"/>
                </a:lnTo>
                <a:lnTo>
                  <a:pt x="0" y="16891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627" r="-5262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645705" y="191997"/>
            <a:ext cx="2704029" cy="836703"/>
          </a:xfrm>
          <a:custGeom>
            <a:avLst/>
            <a:gdLst/>
            <a:ahLst/>
            <a:cxnLst/>
            <a:rect l="l" t="t" r="r" b="b"/>
            <a:pathLst>
              <a:path w="2704029" h="836703">
                <a:moveTo>
                  <a:pt x="0" y="0"/>
                </a:moveTo>
                <a:lnTo>
                  <a:pt x="2704029" y="0"/>
                </a:lnTo>
                <a:lnTo>
                  <a:pt x="2704029" y="836703"/>
                </a:lnTo>
                <a:lnTo>
                  <a:pt x="0" y="8367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887" r="-788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49859" y="191997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1" y="0"/>
                </a:lnTo>
                <a:lnTo>
                  <a:pt x="2034991" y="819783"/>
                </a:lnTo>
                <a:lnTo>
                  <a:pt x="0" y="819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619500" y="254780"/>
            <a:ext cx="23442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785091" y="4429217"/>
            <a:ext cx="2985866" cy="2985866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9636" y="0"/>
                  </a:moveTo>
                  <a:lnTo>
                    <a:pt x="753164" y="0"/>
                  </a:lnTo>
                  <a:cubicBezTo>
                    <a:pt x="786100" y="0"/>
                    <a:pt x="812800" y="26700"/>
                    <a:pt x="812800" y="59636"/>
                  </a:cubicBezTo>
                  <a:lnTo>
                    <a:pt x="812800" y="753164"/>
                  </a:lnTo>
                  <a:cubicBezTo>
                    <a:pt x="812800" y="786100"/>
                    <a:pt x="786100" y="812800"/>
                    <a:pt x="753164" y="812800"/>
                  </a:cubicBezTo>
                  <a:lnTo>
                    <a:pt x="59636" y="812800"/>
                  </a:lnTo>
                  <a:cubicBezTo>
                    <a:pt x="26700" y="812800"/>
                    <a:pt x="0" y="786100"/>
                    <a:pt x="0" y="753164"/>
                  </a:cubicBezTo>
                  <a:lnTo>
                    <a:pt x="0" y="59636"/>
                  </a:lnTo>
                  <a:cubicBezTo>
                    <a:pt x="0" y="26700"/>
                    <a:pt x="26700" y="0"/>
                    <a:pt x="59636" y="0"/>
                  </a:cubicBezTo>
                  <a:close/>
                </a:path>
              </a:pathLst>
            </a:custGeom>
            <a:blipFill>
              <a:blip r:embed="rId10"/>
              <a:stretch>
                <a:fillRect t="-16747" b="-16747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4640664" y="5832263"/>
            <a:ext cx="2845527" cy="28455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577" y="0"/>
                  </a:moveTo>
                  <a:lnTo>
                    <a:pt x="750223" y="0"/>
                  </a:lnTo>
                  <a:cubicBezTo>
                    <a:pt x="766820" y="0"/>
                    <a:pt x="782736" y="6593"/>
                    <a:pt x="794472" y="18328"/>
                  </a:cubicBezTo>
                  <a:cubicBezTo>
                    <a:pt x="806207" y="30064"/>
                    <a:pt x="812800" y="45980"/>
                    <a:pt x="812800" y="62577"/>
                  </a:cubicBezTo>
                  <a:lnTo>
                    <a:pt x="812800" y="750223"/>
                  </a:lnTo>
                  <a:cubicBezTo>
                    <a:pt x="812800" y="766820"/>
                    <a:pt x="806207" y="782736"/>
                    <a:pt x="794472" y="794472"/>
                  </a:cubicBezTo>
                  <a:cubicBezTo>
                    <a:pt x="782736" y="806207"/>
                    <a:pt x="766820" y="812800"/>
                    <a:pt x="750223" y="812800"/>
                  </a:cubicBezTo>
                  <a:lnTo>
                    <a:pt x="62577" y="812800"/>
                  </a:lnTo>
                  <a:cubicBezTo>
                    <a:pt x="45980" y="812800"/>
                    <a:pt x="30064" y="806207"/>
                    <a:pt x="18328" y="794472"/>
                  </a:cubicBezTo>
                  <a:cubicBezTo>
                    <a:pt x="6593" y="782736"/>
                    <a:pt x="0" y="766820"/>
                    <a:pt x="0" y="750223"/>
                  </a:cubicBezTo>
                  <a:lnTo>
                    <a:pt x="0" y="62577"/>
                  </a:lnTo>
                  <a:cubicBezTo>
                    <a:pt x="0" y="45980"/>
                    <a:pt x="6593" y="30064"/>
                    <a:pt x="18328" y="18328"/>
                  </a:cubicBezTo>
                  <a:cubicBezTo>
                    <a:pt x="30064" y="6593"/>
                    <a:pt x="45980" y="0"/>
                    <a:pt x="62577" y="0"/>
                  </a:cubicBezTo>
                  <a:close/>
                </a:path>
              </a:pathLst>
            </a:custGeom>
            <a:blipFill>
              <a:blip r:embed="rId11"/>
              <a:stretch>
                <a:fillRect t="-16747" b="-16747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8674928" y="4985091"/>
            <a:ext cx="2845527" cy="284552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577" y="0"/>
                  </a:moveTo>
                  <a:lnTo>
                    <a:pt x="750223" y="0"/>
                  </a:lnTo>
                  <a:cubicBezTo>
                    <a:pt x="766820" y="0"/>
                    <a:pt x="782736" y="6593"/>
                    <a:pt x="794472" y="18328"/>
                  </a:cubicBezTo>
                  <a:cubicBezTo>
                    <a:pt x="806207" y="30064"/>
                    <a:pt x="812800" y="45980"/>
                    <a:pt x="812800" y="62577"/>
                  </a:cubicBezTo>
                  <a:lnTo>
                    <a:pt x="812800" y="750223"/>
                  </a:lnTo>
                  <a:cubicBezTo>
                    <a:pt x="812800" y="766820"/>
                    <a:pt x="806207" y="782736"/>
                    <a:pt x="794472" y="794472"/>
                  </a:cubicBezTo>
                  <a:cubicBezTo>
                    <a:pt x="782736" y="806207"/>
                    <a:pt x="766820" y="812800"/>
                    <a:pt x="750223" y="812800"/>
                  </a:cubicBezTo>
                  <a:lnTo>
                    <a:pt x="62577" y="812800"/>
                  </a:lnTo>
                  <a:cubicBezTo>
                    <a:pt x="45980" y="812800"/>
                    <a:pt x="30064" y="806207"/>
                    <a:pt x="18328" y="794472"/>
                  </a:cubicBezTo>
                  <a:cubicBezTo>
                    <a:pt x="6593" y="782736"/>
                    <a:pt x="0" y="766820"/>
                    <a:pt x="0" y="750223"/>
                  </a:cubicBezTo>
                  <a:lnTo>
                    <a:pt x="0" y="62577"/>
                  </a:lnTo>
                  <a:cubicBezTo>
                    <a:pt x="0" y="45980"/>
                    <a:pt x="6593" y="30064"/>
                    <a:pt x="18328" y="18328"/>
                  </a:cubicBezTo>
                  <a:cubicBezTo>
                    <a:pt x="30064" y="6593"/>
                    <a:pt x="45980" y="0"/>
                    <a:pt x="62577" y="0"/>
                  </a:cubicBezTo>
                  <a:close/>
                </a:path>
              </a:pathLst>
            </a:custGeom>
            <a:blipFill>
              <a:blip r:embed="rId12"/>
              <a:stretch>
                <a:fillRect b="-33495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2520918" y="5663517"/>
            <a:ext cx="2845527" cy="2845527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577" y="0"/>
                  </a:moveTo>
                  <a:lnTo>
                    <a:pt x="750223" y="0"/>
                  </a:lnTo>
                  <a:cubicBezTo>
                    <a:pt x="766820" y="0"/>
                    <a:pt x="782736" y="6593"/>
                    <a:pt x="794472" y="18328"/>
                  </a:cubicBezTo>
                  <a:cubicBezTo>
                    <a:pt x="806207" y="30064"/>
                    <a:pt x="812800" y="45980"/>
                    <a:pt x="812800" y="62577"/>
                  </a:cubicBezTo>
                  <a:lnTo>
                    <a:pt x="812800" y="750223"/>
                  </a:lnTo>
                  <a:cubicBezTo>
                    <a:pt x="812800" y="766820"/>
                    <a:pt x="806207" y="782736"/>
                    <a:pt x="794472" y="794472"/>
                  </a:cubicBezTo>
                  <a:cubicBezTo>
                    <a:pt x="782736" y="806207"/>
                    <a:pt x="766820" y="812800"/>
                    <a:pt x="750223" y="812800"/>
                  </a:cubicBezTo>
                  <a:lnTo>
                    <a:pt x="62577" y="812800"/>
                  </a:lnTo>
                  <a:cubicBezTo>
                    <a:pt x="45980" y="812800"/>
                    <a:pt x="30064" y="806207"/>
                    <a:pt x="18328" y="794472"/>
                  </a:cubicBezTo>
                  <a:cubicBezTo>
                    <a:pt x="6593" y="782736"/>
                    <a:pt x="0" y="766820"/>
                    <a:pt x="0" y="750223"/>
                  </a:cubicBezTo>
                  <a:lnTo>
                    <a:pt x="0" y="62577"/>
                  </a:lnTo>
                  <a:cubicBezTo>
                    <a:pt x="0" y="45980"/>
                    <a:pt x="6593" y="30064"/>
                    <a:pt x="18328" y="18328"/>
                  </a:cubicBezTo>
                  <a:cubicBezTo>
                    <a:pt x="30064" y="6593"/>
                    <a:pt x="45980" y="0"/>
                    <a:pt x="62577" y="0"/>
                  </a:cubicBezTo>
                  <a:close/>
                </a:path>
              </a:pathLst>
            </a:custGeom>
            <a:blipFill>
              <a:blip r:embed="rId13"/>
              <a:stretch>
                <a:fillRect t="-16666" b="-16666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159150" y="1144860"/>
            <a:ext cx="1796970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№</a:t>
            </a:r>
            <a:r>
              <a:rPr lang="en-US" sz="1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Програма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Еразъм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+“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(ЕС), КД 1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Образователна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мобилност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граждани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”,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сектор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Училищно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образование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9628" y="9168077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„Финансирано от Европейския съюз. Изразените възгледи и мнения принадлежат изцяло на техния (- ите) автор (-и) и не отразяват непременно възгледите и мненията на Европейския съюз или на [наименование на предоставящия орган]. За тях не носи отговорност нито Европейският съюз, нито предоставящият орган.“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77510" y="2803060"/>
            <a:ext cx="17192189" cy="163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Запознаване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с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творби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на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известни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автори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като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Маноло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Валдес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,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Рой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Лихтенщайн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,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Олафур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Елиасон</a:t>
            </a:r>
            <a:endParaRPr lang="en-US" sz="4600" b="1" dirty="0">
              <a:solidFill>
                <a:srgbClr val="000000"/>
              </a:solidFill>
              <a:latin typeface="Anicon Sans Bold"/>
              <a:ea typeface="Anicon Sans Bold"/>
              <a:cs typeface="Anicon Sans Bold"/>
              <a:sym typeface="Anicon Sa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53407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4274726" cy="2300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4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729506">
            <a:off x="14735975" y="6725639"/>
            <a:ext cx="5430656" cy="5065321"/>
          </a:xfrm>
          <a:custGeom>
            <a:avLst/>
            <a:gdLst/>
            <a:ahLst/>
            <a:cxnLst/>
            <a:rect l="l" t="t" r="r" b="b"/>
            <a:pathLst>
              <a:path w="5430656" h="5065321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97775" y="-1336337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8269903" y="178189"/>
            <a:ext cx="1429893" cy="16891676"/>
          </a:xfrm>
          <a:custGeom>
            <a:avLst/>
            <a:gdLst/>
            <a:ahLst/>
            <a:cxnLst/>
            <a:rect l="l" t="t" r="r" b="b"/>
            <a:pathLst>
              <a:path w="1429893" h="16891676">
                <a:moveTo>
                  <a:pt x="0" y="0"/>
                </a:moveTo>
                <a:lnTo>
                  <a:pt x="1429893" y="0"/>
                </a:lnTo>
                <a:lnTo>
                  <a:pt x="1429893" y="16891675"/>
                </a:lnTo>
                <a:lnTo>
                  <a:pt x="0" y="16891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627" r="-5262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8235262"/>
            <a:ext cx="1796970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 №</a:t>
            </a:r>
            <a:r>
              <a:rPr lang="en-US" sz="1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финансиран по Програма „Еразъм +“ на Европейския съюз (ЕС), КД 1 „Образователна мобилност за граждани”, сектор „Училищно образование”</a:t>
            </a:r>
          </a:p>
        </p:txBody>
      </p:sp>
      <p:sp>
        <p:nvSpPr>
          <p:cNvPr id="9" name="Freeform 9"/>
          <p:cNvSpPr/>
          <p:nvPr/>
        </p:nvSpPr>
        <p:spPr>
          <a:xfrm>
            <a:off x="14935200" y="240857"/>
            <a:ext cx="2704029" cy="836703"/>
          </a:xfrm>
          <a:custGeom>
            <a:avLst/>
            <a:gdLst/>
            <a:ahLst/>
            <a:cxnLst/>
            <a:rect l="l" t="t" r="r" b="b"/>
            <a:pathLst>
              <a:path w="2704029" h="836703">
                <a:moveTo>
                  <a:pt x="0" y="0"/>
                </a:moveTo>
                <a:lnTo>
                  <a:pt x="2704029" y="0"/>
                </a:lnTo>
                <a:lnTo>
                  <a:pt x="2704029" y="836703"/>
                </a:lnTo>
                <a:lnTo>
                  <a:pt x="0" y="8367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887" r="-788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949859" y="191997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1" y="0"/>
                </a:lnTo>
                <a:lnTo>
                  <a:pt x="2034991" y="819783"/>
                </a:lnTo>
                <a:lnTo>
                  <a:pt x="0" y="819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44168" y="113037"/>
            <a:ext cx="23442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59628" y="9168077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Изразените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възгледи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мнения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принадлежат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изцяло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техния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(-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автор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(-и)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отразяват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непременно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възгледите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мненията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или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[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наименование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предоставящия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орган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].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тях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носи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отговорност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нито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нито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предоставящият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орган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.“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3619500" y="2000587"/>
            <a:ext cx="10992776" cy="5996550"/>
            <a:chOff x="0" y="0"/>
            <a:chExt cx="1490012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90012" cy="812800"/>
            </a:xfrm>
            <a:custGeom>
              <a:avLst/>
              <a:gdLst/>
              <a:ahLst/>
              <a:cxnLst/>
              <a:rect l="l" t="t" r="r" b="b"/>
              <a:pathLst>
                <a:path w="1490012" h="812800">
                  <a:moveTo>
                    <a:pt x="16198" y="0"/>
                  </a:moveTo>
                  <a:lnTo>
                    <a:pt x="1473813" y="0"/>
                  </a:lnTo>
                  <a:cubicBezTo>
                    <a:pt x="1478109" y="0"/>
                    <a:pt x="1482229" y="1707"/>
                    <a:pt x="1485267" y="4744"/>
                  </a:cubicBezTo>
                  <a:cubicBezTo>
                    <a:pt x="1488305" y="7782"/>
                    <a:pt x="1490012" y="11902"/>
                    <a:pt x="1490012" y="16198"/>
                  </a:cubicBezTo>
                  <a:lnTo>
                    <a:pt x="1490012" y="796602"/>
                  </a:lnTo>
                  <a:cubicBezTo>
                    <a:pt x="1490012" y="805548"/>
                    <a:pt x="1482759" y="812800"/>
                    <a:pt x="1473813" y="812800"/>
                  </a:cubicBezTo>
                  <a:lnTo>
                    <a:pt x="16198" y="812800"/>
                  </a:lnTo>
                  <a:cubicBezTo>
                    <a:pt x="7252" y="812800"/>
                    <a:pt x="0" y="805548"/>
                    <a:pt x="0" y="796602"/>
                  </a:cubicBezTo>
                  <a:lnTo>
                    <a:pt x="0" y="16198"/>
                  </a:lnTo>
                  <a:cubicBezTo>
                    <a:pt x="0" y="7252"/>
                    <a:pt x="7252" y="0"/>
                    <a:pt x="16198" y="0"/>
                  </a:cubicBezTo>
                  <a:close/>
                </a:path>
              </a:pathLst>
            </a:custGeom>
            <a:blipFill>
              <a:blip r:embed="rId10"/>
              <a:stretch>
                <a:fillRect t="-18661" b="-18661"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3978917" y="1023471"/>
            <a:ext cx="11184883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Получаване</a:t>
            </a:r>
            <a:r>
              <a:rPr lang="en-US" sz="5199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на</a:t>
            </a:r>
            <a:r>
              <a:rPr lang="en-US" sz="5199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сертификати</a:t>
            </a:r>
            <a:endParaRPr lang="en-US" sz="5199" b="1" dirty="0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453407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4274726" cy="2300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4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729506">
            <a:off x="14735975" y="6725639"/>
            <a:ext cx="5430656" cy="5065321"/>
          </a:xfrm>
          <a:custGeom>
            <a:avLst/>
            <a:gdLst/>
            <a:ahLst/>
            <a:cxnLst/>
            <a:rect l="l" t="t" r="r" b="b"/>
            <a:pathLst>
              <a:path w="5430656" h="5065321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97775" y="-1336337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8269903" y="135499"/>
            <a:ext cx="1429893" cy="16891676"/>
          </a:xfrm>
          <a:custGeom>
            <a:avLst/>
            <a:gdLst/>
            <a:ahLst/>
            <a:cxnLst/>
            <a:rect l="l" t="t" r="r" b="b"/>
            <a:pathLst>
              <a:path w="1429893" h="16891676">
                <a:moveTo>
                  <a:pt x="0" y="0"/>
                </a:moveTo>
                <a:lnTo>
                  <a:pt x="1429893" y="0"/>
                </a:lnTo>
                <a:lnTo>
                  <a:pt x="1429893" y="16891675"/>
                </a:lnTo>
                <a:lnTo>
                  <a:pt x="0" y="16891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627" r="-5262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728776" y="220709"/>
            <a:ext cx="2704029" cy="836703"/>
          </a:xfrm>
          <a:custGeom>
            <a:avLst/>
            <a:gdLst/>
            <a:ahLst/>
            <a:cxnLst/>
            <a:rect l="l" t="t" r="r" b="b"/>
            <a:pathLst>
              <a:path w="2704029" h="836703">
                <a:moveTo>
                  <a:pt x="0" y="0"/>
                </a:moveTo>
                <a:lnTo>
                  <a:pt x="2704029" y="0"/>
                </a:lnTo>
                <a:lnTo>
                  <a:pt x="2704029" y="836703"/>
                </a:lnTo>
                <a:lnTo>
                  <a:pt x="0" y="8367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887" r="-788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949859" y="191997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1" y="0"/>
                </a:lnTo>
                <a:lnTo>
                  <a:pt x="2034991" y="819783"/>
                </a:lnTo>
                <a:lnTo>
                  <a:pt x="0" y="819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39011" y="275553"/>
            <a:ext cx="23442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935927" y="2717404"/>
            <a:ext cx="2845527" cy="284552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577" y="0"/>
                  </a:moveTo>
                  <a:lnTo>
                    <a:pt x="750223" y="0"/>
                  </a:lnTo>
                  <a:cubicBezTo>
                    <a:pt x="766820" y="0"/>
                    <a:pt x="782736" y="6593"/>
                    <a:pt x="794472" y="18328"/>
                  </a:cubicBezTo>
                  <a:cubicBezTo>
                    <a:pt x="806207" y="30064"/>
                    <a:pt x="812800" y="45980"/>
                    <a:pt x="812800" y="62577"/>
                  </a:cubicBezTo>
                  <a:lnTo>
                    <a:pt x="812800" y="750223"/>
                  </a:lnTo>
                  <a:cubicBezTo>
                    <a:pt x="812800" y="766820"/>
                    <a:pt x="806207" y="782736"/>
                    <a:pt x="794472" y="794472"/>
                  </a:cubicBezTo>
                  <a:cubicBezTo>
                    <a:pt x="782736" y="806207"/>
                    <a:pt x="766820" y="812800"/>
                    <a:pt x="750223" y="812800"/>
                  </a:cubicBezTo>
                  <a:lnTo>
                    <a:pt x="62577" y="812800"/>
                  </a:lnTo>
                  <a:cubicBezTo>
                    <a:pt x="45980" y="812800"/>
                    <a:pt x="30064" y="806207"/>
                    <a:pt x="18328" y="794472"/>
                  </a:cubicBezTo>
                  <a:cubicBezTo>
                    <a:pt x="6593" y="782736"/>
                    <a:pt x="0" y="766820"/>
                    <a:pt x="0" y="750223"/>
                  </a:cubicBezTo>
                  <a:lnTo>
                    <a:pt x="0" y="62577"/>
                  </a:lnTo>
                  <a:cubicBezTo>
                    <a:pt x="0" y="45980"/>
                    <a:pt x="6593" y="30064"/>
                    <a:pt x="18328" y="18328"/>
                  </a:cubicBezTo>
                  <a:cubicBezTo>
                    <a:pt x="30064" y="6593"/>
                    <a:pt x="45980" y="0"/>
                    <a:pt x="62577" y="0"/>
                  </a:cubicBezTo>
                  <a:close/>
                </a:path>
              </a:pathLst>
            </a:custGeom>
            <a:blipFill>
              <a:blip r:embed="rId10"/>
              <a:stretch>
                <a:fillRect t="-16747" b="-16747"/>
              </a:stretch>
            </a:blipFill>
          </p:spPr>
        </p:sp>
      </p:grpSp>
      <p:grpSp>
        <p:nvGrpSpPr>
          <p:cNvPr id="13" name="Group 13"/>
          <p:cNvGrpSpPr/>
          <p:nvPr/>
        </p:nvGrpSpPr>
        <p:grpSpPr>
          <a:xfrm>
            <a:off x="9801822" y="5012109"/>
            <a:ext cx="2845527" cy="284552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577" y="0"/>
                  </a:moveTo>
                  <a:lnTo>
                    <a:pt x="750223" y="0"/>
                  </a:lnTo>
                  <a:cubicBezTo>
                    <a:pt x="766820" y="0"/>
                    <a:pt x="782736" y="6593"/>
                    <a:pt x="794472" y="18328"/>
                  </a:cubicBezTo>
                  <a:cubicBezTo>
                    <a:pt x="806207" y="30064"/>
                    <a:pt x="812800" y="45980"/>
                    <a:pt x="812800" y="62577"/>
                  </a:cubicBezTo>
                  <a:lnTo>
                    <a:pt x="812800" y="750223"/>
                  </a:lnTo>
                  <a:cubicBezTo>
                    <a:pt x="812800" y="766820"/>
                    <a:pt x="806207" y="782736"/>
                    <a:pt x="794472" y="794472"/>
                  </a:cubicBezTo>
                  <a:cubicBezTo>
                    <a:pt x="782736" y="806207"/>
                    <a:pt x="766820" y="812800"/>
                    <a:pt x="750223" y="812800"/>
                  </a:cubicBezTo>
                  <a:lnTo>
                    <a:pt x="62577" y="812800"/>
                  </a:lnTo>
                  <a:cubicBezTo>
                    <a:pt x="45980" y="812800"/>
                    <a:pt x="30064" y="806207"/>
                    <a:pt x="18328" y="794472"/>
                  </a:cubicBezTo>
                  <a:cubicBezTo>
                    <a:pt x="6593" y="782736"/>
                    <a:pt x="0" y="766820"/>
                    <a:pt x="0" y="750223"/>
                  </a:cubicBezTo>
                  <a:lnTo>
                    <a:pt x="0" y="62577"/>
                  </a:lnTo>
                  <a:cubicBezTo>
                    <a:pt x="0" y="45980"/>
                    <a:pt x="6593" y="30064"/>
                    <a:pt x="18328" y="18328"/>
                  </a:cubicBezTo>
                  <a:cubicBezTo>
                    <a:pt x="30064" y="6593"/>
                    <a:pt x="45980" y="0"/>
                    <a:pt x="62577" y="0"/>
                  </a:cubicBezTo>
                  <a:close/>
                </a:path>
              </a:pathLst>
            </a:custGeom>
            <a:blipFill>
              <a:blip r:embed="rId11"/>
              <a:stretch>
                <a:fillRect t="-16747" b="-16747"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4339996" y="592581"/>
            <a:ext cx="2845527" cy="284552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577" y="0"/>
                  </a:moveTo>
                  <a:lnTo>
                    <a:pt x="750223" y="0"/>
                  </a:lnTo>
                  <a:cubicBezTo>
                    <a:pt x="766820" y="0"/>
                    <a:pt x="782736" y="6593"/>
                    <a:pt x="794472" y="18328"/>
                  </a:cubicBezTo>
                  <a:cubicBezTo>
                    <a:pt x="806207" y="30064"/>
                    <a:pt x="812800" y="45980"/>
                    <a:pt x="812800" y="62577"/>
                  </a:cubicBezTo>
                  <a:lnTo>
                    <a:pt x="812800" y="750223"/>
                  </a:lnTo>
                  <a:cubicBezTo>
                    <a:pt x="812800" y="766820"/>
                    <a:pt x="806207" y="782736"/>
                    <a:pt x="794472" y="794472"/>
                  </a:cubicBezTo>
                  <a:cubicBezTo>
                    <a:pt x="782736" y="806207"/>
                    <a:pt x="766820" y="812800"/>
                    <a:pt x="750223" y="812800"/>
                  </a:cubicBezTo>
                  <a:lnTo>
                    <a:pt x="62577" y="812800"/>
                  </a:lnTo>
                  <a:cubicBezTo>
                    <a:pt x="45980" y="812800"/>
                    <a:pt x="30064" y="806207"/>
                    <a:pt x="18328" y="794472"/>
                  </a:cubicBezTo>
                  <a:cubicBezTo>
                    <a:pt x="6593" y="782736"/>
                    <a:pt x="0" y="766820"/>
                    <a:pt x="0" y="750223"/>
                  </a:cubicBezTo>
                  <a:lnTo>
                    <a:pt x="0" y="62577"/>
                  </a:lnTo>
                  <a:cubicBezTo>
                    <a:pt x="0" y="45980"/>
                    <a:pt x="6593" y="30064"/>
                    <a:pt x="18328" y="18328"/>
                  </a:cubicBezTo>
                  <a:cubicBezTo>
                    <a:pt x="30064" y="6593"/>
                    <a:pt x="45980" y="0"/>
                    <a:pt x="62577" y="0"/>
                  </a:cubicBezTo>
                  <a:close/>
                </a:path>
              </a:pathLst>
            </a:custGeom>
            <a:blipFill>
              <a:blip r:embed="rId12"/>
              <a:stretch>
                <a:fillRect l="-13510" r="-13510"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0" y="8235262"/>
            <a:ext cx="1796970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 №</a:t>
            </a:r>
            <a:r>
              <a:rPr lang="en-US" sz="1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финансиран по Програма „Еразъм +“ на Европейския съюз (ЕС), КД 1 „Образователна мобилност за граждани”, сектор „Училищно образование”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59628" y="9168077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„Финансирано от Европейския съюз. Изразените възгледи и мнения принадлежат изцяло на техния (- ите) автор (-и) и не отразяват непременно възгледите и мненията на Европейския съюз или на [наименование на предоставящия орган]. За тях не носи отговорност нито Европейският съюз, нито предоставящият орган.“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048000" y="1422129"/>
            <a:ext cx="8254637" cy="9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Валенсия</a:t>
            </a:r>
            <a:endParaRPr lang="en-US" sz="5199" b="1" dirty="0">
              <a:solidFill>
                <a:srgbClr val="000000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4104332" y="4983277"/>
            <a:ext cx="2845527" cy="284552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2577" y="0"/>
                  </a:moveTo>
                  <a:lnTo>
                    <a:pt x="750223" y="0"/>
                  </a:lnTo>
                  <a:cubicBezTo>
                    <a:pt x="766820" y="0"/>
                    <a:pt x="782736" y="6593"/>
                    <a:pt x="794472" y="18328"/>
                  </a:cubicBezTo>
                  <a:cubicBezTo>
                    <a:pt x="806207" y="30064"/>
                    <a:pt x="812800" y="45980"/>
                    <a:pt x="812800" y="62577"/>
                  </a:cubicBezTo>
                  <a:lnTo>
                    <a:pt x="812800" y="750223"/>
                  </a:lnTo>
                  <a:cubicBezTo>
                    <a:pt x="812800" y="766820"/>
                    <a:pt x="806207" y="782736"/>
                    <a:pt x="794472" y="794472"/>
                  </a:cubicBezTo>
                  <a:cubicBezTo>
                    <a:pt x="782736" y="806207"/>
                    <a:pt x="766820" y="812800"/>
                    <a:pt x="750223" y="812800"/>
                  </a:cubicBezTo>
                  <a:lnTo>
                    <a:pt x="62577" y="812800"/>
                  </a:lnTo>
                  <a:cubicBezTo>
                    <a:pt x="45980" y="812800"/>
                    <a:pt x="30064" y="806207"/>
                    <a:pt x="18328" y="794472"/>
                  </a:cubicBezTo>
                  <a:cubicBezTo>
                    <a:pt x="6593" y="782736"/>
                    <a:pt x="0" y="766820"/>
                    <a:pt x="0" y="750223"/>
                  </a:cubicBezTo>
                  <a:lnTo>
                    <a:pt x="0" y="62577"/>
                  </a:lnTo>
                  <a:cubicBezTo>
                    <a:pt x="0" y="45980"/>
                    <a:pt x="6593" y="30064"/>
                    <a:pt x="18328" y="18328"/>
                  </a:cubicBezTo>
                  <a:cubicBezTo>
                    <a:pt x="30064" y="6593"/>
                    <a:pt x="45980" y="0"/>
                    <a:pt x="62577" y="0"/>
                  </a:cubicBezTo>
                  <a:close/>
                </a:path>
              </a:pathLst>
            </a:custGeom>
            <a:blipFill>
              <a:blip r:embed="rId13"/>
              <a:stretch>
                <a:fillRect t="-16747" b="-16747"/>
              </a:stretch>
            </a:blipFill>
          </p:spPr>
        </p:sp>
      </p:grpSp>
      <p:sp>
        <p:nvSpPr>
          <p:cNvPr id="22" name="Freeform 9"/>
          <p:cNvSpPr/>
          <p:nvPr/>
        </p:nvSpPr>
        <p:spPr>
          <a:xfrm>
            <a:off x="857312" y="5533139"/>
            <a:ext cx="3299038" cy="2057400"/>
          </a:xfrm>
          <a:custGeom>
            <a:avLst/>
            <a:gdLst/>
            <a:ahLst/>
            <a:cxnLst/>
            <a:rect l="l" t="t" r="r" b="b"/>
            <a:pathLst>
              <a:path w="3299038" h="2057400">
                <a:moveTo>
                  <a:pt x="0" y="0"/>
                </a:moveTo>
                <a:lnTo>
                  <a:pt x="3299038" y="0"/>
                </a:lnTo>
                <a:lnTo>
                  <a:pt x="32990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15"/>
          <p:cNvGrpSpPr/>
          <p:nvPr/>
        </p:nvGrpSpPr>
        <p:grpSpPr>
          <a:xfrm>
            <a:off x="12971162" y="4787328"/>
            <a:ext cx="3819066" cy="2845527"/>
            <a:chOff x="0" y="0"/>
            <a:chExt cx="1090883" cy="812800"/>
          </a:xfrm>
        </p:grpSpPr>
        <p:sp>
          <p:nvSpPr>
            <p:cNvPr id="24" name="Freeform 16"/>
            <p:cNvSpPr/>
            <p:nvPr/>
          </p:nvSpPr>
          <p:spPr>
            <a:xfrm>
              <a:off x="0" y="0"/>
              <a:ext cx="1090883" cy="812800"/>
            </a:xfrm>
            <a:custGeom>
              <a:avLst/>
              <a:gdLst/>
              <a:ahLst/>
              <a:cxnLst/>
              <a:rect l="l" t="t" r="r" b="b"/>
              <a:pathLst>
                <a:path w="1090883" h="812800">
                  <a:moveTo>
                    <a:pt x="46625" y="0"/>
                  </a:moveTo>
                  <a:lnTo>
                    <a:pt x="1044258" y="0"/>
                  </a:lnTo>
                  <a:cubicBezTo>
                    <a:pt x="1056624" y="0"/>
                    <a:pt x="1068483" y="4912"/>
                    <a:pt x="1077227" y="13656"/>
                  </a:cubicBezTo>
                  <a:cubicBezTo>
                    <a:pt x="1085971" y="22400"/>
                    <a:pt x="1090883" y="34259"/>
                    <a:pt x="1090883" y="46625"/>
                  </a:cubicBezTo>
                  <a:lnTo>
                    <a:pt x="1090883" y="766175"/>
                  </a:lnTo>
                  <a:cubicBezTo>
                    <a:pt x="1090883" y="778541"/>
                    <a:pt x="1085971" y="790400"/>
                    <a:pt x="1077227" y="799144"/>
                  </a:cubicBezTo>
                  <a:cubicBezTo>
                    <a:pt x="1068483" y="807888"/>
                    <a:pt x="1056624" y="812800"/>
                    <a:pt x="1044258" y="812800"/>
                  </a:cubicBezTo>
                  <a:lnTo>
                    <a:pt x="46625" y="812800"/>
                  </a:lnTo>
                  <a:cubicBezTo>
                    <a:pt x="34259" y="812800"/>
                    <a:pt x="22400" y="807888"/>
                    <a:pt x="13656" y="799144"/>
                  </a:cubicBezTo>
                  <a:cubicBezTo>
                    <a:pt x="4912" y="790400"/>
                    <a:pt x="0" y="778541"/>
                    <a:pt x="0" y="766175"/>
                  </a:cubicBezTo>
                  <a:lnTo>
                    <a:pt x="0" y="46625"/>
                  </a:lnTo>
                  <a:cubicBezTo>
                    <a:pt x="0" y="34259"/>
                    <a:pt x="4912" y="22400"/>
                    <a:pt x="13656" y="13656"/>
                  </a:cubicBezTo>
                  <a:cubicBezTo>
                    <a:pt x="22400" y="4912"/>
                    <a:pt x="34259" y="0"/>
                    <a:pt x="46625" y="0"/>
                  </a:cubicBezTo>
                  <a:close/>
                </a:path>
              </a:pathLst>
            </a:custGeom>
            <a:blipFill>
              <a:blip r:embed="rId16"/>
              <a:stretch>
                <a:fillRect t="-268" b="-268"/>
              </a:stretch>
            </a:blipFill>
          </p:spPr>
        </p:sp>
      </p:grpSp>
      <p:pic>
        <p:nvPicPr>
          <p:cNvPr id="25" name="Picture 9">
            <a:extLst>
              <a:ext uri="{FF2B5EF4-FFF2-40B4-BE49-F238E27FC236}">
                <a16:creationId xmlns:a16="http://schemas.microsoft.com/office/drawing/2014/main" id="{92A11D08-50F8-4E34-AD6D-C8C8EA8234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15" y="1563725"/>
            <a:ext cx="3860231" cy="2895173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88ED7D90-D7C4-4BCA-92A5-63A57916631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46" y="1258962"/>
            <a:ext cx="3983645" cy="298773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9200" y="1709422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06025">
            <a:off x="-496660" y="1926138"/>
            <a:ext cx="13044260" cy="12166737"/>
          </a:xfrm>
          <a:custGeom>
            <a:avLst/>
            <a:gdLst/>
            <a:ahLst/>
            <a:cxnLst/>
            <a:rect l="l" t="t" r="r" b="b"/>
            <a:pathLst>
              <a:path w="13044260" h="12166737">
                <a:moveTo>
                  <a:pt x="0" y="0"/>
                </a:moveTo>
                <a:lnTo>
                  <a:pt x="13044260" y="0"/>
                </a:lnTo>
                <a:lnTo>
                  <a:pt x="13044260" y="12166737"/>
                </a:lnTo>
                <a:lnTo>
                  <a:pt x="0" y="121667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98785" y="358369"/>
            <a:ext cx="8866190" cy="9468746"/>
          </a:xfrm>
          <a:custGeom>
            <a:avLst/>
            <a:gdLst/>
            <a:ahLst/>
            <a:cxnLst/>
            <a:rect l="l" t="t" r="r" b="b"/>
            <a:pathLst>
              <a:path w="8866190" h="9468746">
                <a:moveTo>
                  <a:pt x="0" y="0"/>
                </a:moveTo>
                <a:lnTo>
                  <a:pt x="8866189" y="0"/>
                </a:lnTo>
                <a:lnTo>
                  <a:pt x="8866189" y="9468747"/>
                </a:lnTo>
                <a:lnTo>
                  <a:pt x="0" y="94687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Текстово поле 8">
            <a:extLst>
              <a:ext uri="{FF2B5EF4-FFF2-40B4-BE49-F238E27FC236}">
                <a16:creationId xmlns:a16="http://schemas.microsoft.com/office/drawing/2014/main" id="{E18FAA52-F307-49D0-9E51-44A61FB47193}"/>
              </a:ext>
            </a:extLst>
          </p:cNvPr>
          <p:cNvSpPr txBox="1"/>
          <p:nvPr/>
        </p:nvSpPr>
        <p:spPr>
          <a:xfrm>
            <a:off x="2180046" y="3960040"/>
            <a:ext cx="14630400" cy="2007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bg-BG" sz="3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нас е чест , че сме част от училищата - партньори в проекта по  </a:t>
            </a:r>
          </a:p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bg-BG" sz="3200" dirty="0">
                <a:solidFill>
                  <a:srgbClr val="000000"/>
                </a:solidFill>
                <a:latin typeface="Bookman Old Style" panose="02050604050505020204" pitchFamily="18" charset="0"/>
                <a:ea typeface="Canva Sans"/>
                <a:cs typeface="Canva Sans"/>
                <a:sym typeface="Canva Sans"/>
              </a:rPr>
              <a:t>Проект  „Еразъм „ </a:t>
            </a:r>
            <a:r>
              <a:rPr lang="en-US" sz="3200" dirty="0">
                <a:solidFill>
                  <a:srgbClr val="000000"/>
                </a:solidFill>
                <a:latin typeface="Bookman Old Style" panose="02050604050505020204" pitchFamily="18" charset="0"/>
                <a:ea typeface="Canva Sans"/>
                <a:cs typeface="Canva Sans"/>
                <a:sym typeface="Canva Sans"/>
              </a:rPr>
              <a:t>№</a:t>
            </a:r>
            <a:r>
              <a:rPr lang="en-US" sz="3200" b="1" dirty="0">
                <a:solidFill>
                  <a:srgbClr val="000000"/>
                </a:solidFill>
                <a:latin typeface="Bookman Old Style" panose="02050604050505020204" pitchFamily="18" charset="0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bg-BG" sz="3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indent="449580" algn="ctr">
              <a:lnSpc>
                <a:spcPct val="115000"/>
              </a:lnSpc>
              <a:spcAft>
                <a:spcPts val="1000"/>
              </a:spcAft>
            </a:pPr>
            <a:r>
              <a:rPr lang="bg-BG" sz="3200" dirty="0">
                <a:solidFill>
                  <a:srgbClr val="000000"/>
                </a:solidFill>
                <a:effectLst/>
                <a:latin typeface="Bookman Old Style" panose="02050604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което е гаранция за успех!</a:t>
            </a:r>
            <a:endParaRPr lang="bg-BG" sz="3200" dirty="0">
              <a:effectLst/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377E2D88-DC19-466D-A8E8-E823EE1AA321}"/>
              </a:ext>
            </a:extLst>
          </p:cNvPr>
          <p:cNvSpPr txBox="1"/>
          <p:nvPr/>
        </p:nvSpPr>
        <p:spPr>
          <a:xfrm>
            <a:off x="107373" y="10287000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Изразените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възгледи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мнения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принадлежат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изцяло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техния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(-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автор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(-и)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отразяват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непременно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възгледите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мненията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или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[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наименование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предоставящия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орган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].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тях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носи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отговорност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нито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нито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предоставящият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орган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.“</a:t>
            </a: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8436045A-93B2-4D1C-93AF-47D1FE65C684}"/>
              </a:ext>
            </a:extLst>
          </p:cNvPr>
          <p:cNvSpPr txBox="1"/>
          <p:nvPr/>
        </p:nvSpPr>
        <p:spPr>
          <a:xfrm>
            <a:off x="159150" y="1170182"/>
            <a:ext cx="1796970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</a:t>
            </a: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№</a:t>
            </a:r>
            <a:r>
              <a:rPr lang="en-US" sz="2000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en-US" sz="200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</a:t>
            </a:r>
            <a:endParaRPr lang="bg-BG" sz="20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Програма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Еразъм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+“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(ЕС), КД 1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Образователна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мобилност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граждани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”,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сектор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Училищно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образование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A388B071-1888-4263-945F-36241B32D155}"/>
              </a:ext>
            </a:extLst>
          </p:cNvPr>
          <p:cNvSpPr/>
          <p:nvPr/>
        </p:nvSpPr>
        <p:spPr>
          <a:xfrm>
            <a:off x="1028699" y="160026"/>
            <a:ext cx="23442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8BDAD85B-9505-4AE5-8263-E74099A28574}"/>
              </a:ext>
            </a:extLst>
          </p:cNvPr>
          <p:cNvSpPr/>
          <p:nvPr/>
        </p:nvSpPr>
        <p:spPr>
          <a:xfrm>
            <a:off x="7620000" y="192271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1" y="0"/>
                </a:lnTo>
                <a:lnTo>
                  <a:pt x="2034991" y="819783"/>
                </a:lnTo>
                <a:lnTo>
                  <a:pt x="0" y="8197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25C78EA7-25BF-431F-9EC4-7A0DE2D75055}"/>
              </a:ext>
            </a:extLst>
          </p:cNvPr>
          <p:cNvSpPr/>
          <p:nvPr/>
        </p:nvSpPr>
        <p:spPr>
          <a:xfrm>
            <a:off x="15438378" y="191997"/>
            <a:ext cx="2704029" cy="836703"/>
          </a:xfrm>
          <a:custGeom>
            <a:avLst/>
            <a:gdLst/>
            <a:ahLst/>
            <a:cxnLst/>
            <a:rect l="l" t="t" r="r" b="b"/>
            <a:pathLst>
              <a:path w="2704029" h="836703">
                <a:moveTo>
                  <a:pt x="0" y="0"/>
                </a:moveTo>
                <a:lnTo>
                  <a:pt x="2704029" y="0"/>
                </a:lnTo>
                <a:lnTo>
                  <a:pt x="2704029" y="836703"/>
                </a:lnTo>
                <a:lnTo>
                  <a:pt x="0" y="8367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887" r="-7887"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730462" y="8582607"/>
            <a:ext cx="8730462" cy="1769374"/>
          </a:xfrm>
          <a:custGeom>
            <a:avLst/>
            <a:gdLst/>
            <a:ahLst/>
            <a:cxnLst/>
            <a:rect l="l" t="t" r="r" b="b"/>
            <a:pathLst>
              <a:path w="8730462" h="1769374">
                <a:moveTo>
                  <a:pt x="8730462" y="0"/>
                </a:moveTo>
                <a:lnTo>
                  <a:pt x="0" y="0"/>
                </a:lnTo>
                <a:lnTo>
                  <a:pt x="0" y="1769374"/>
                </a:lnTo>
                <a:lnTo>
                  <a:pt x="8730462" y="1769374"/>
                </a:lnTo>
                <a:lnTo>
                  <a:pt x="87304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729506">
            <a:off x="14735975" y="6725639"/>
            <a:ext cx="5430656" cy="5065321"/>
          </a:xfrm>
          <a:custGeom>
            <a:avLst/>
            <a:gdLst/>
            <a:ahLst/>
            <a:cxnLst/>
            <a:rect l="l" t="t" r="r" b="b"/>
            <a:pathLst>
              <a:path w="5430656" h="5065321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97775" y="-1336337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816382" y="3249091"/>
            <a:ext cx="4015570" cy="1543050"/>
            <a:chOff x="0" y="0"/>
            <a:chExt cx="1057599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7599" cy="406400"/>
            </a:xfrm>
            <a:custGeom>
              <a:avLst/>
              <a:gdLst/>
              <a:ahLst/>
              <a:cxnLst/>
              <a:rect l="l" t="t" r="r" b="b"/>
              <a:pathLst>
                <a:path w="1057599" h="406400">
                  <a:moveTo>
                    <a:pt x="854399" y="0"/>
                  </a:moveTo>
                  <a:cubicBezTo>
                    <a:pt x="966623" y="0"/>
                    <a:pt x="1057599" y="90976"/>
                    <a:pt x="1057599" y="203200"/>
                  </a:cubicBezTo>
                  <a:cubicBezTo>
                    <a:pt x="1057599" y="315424"/>
                    <a:pt x="966623" y="406400"/>
                    <a:pt x="85439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5759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97688" y="3487512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C8E9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734231">
            <a:off x="1683130" y="3522303"/>
            <a:ext cx="2901336" cy="3016518"/>
            <a:chOff x="0" y="0"/>
            <a:chExt cx="764138" cy="7944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64138" cy="794474"/>
            </a:xfrm>
            <a:custGeom>
              <a:avLst/>
              <a:gdLst/>
              <a:ahLst/>
              <a:cxnLst/>
              <a:rect l="l" t="t" r="r" b="b"/>
              <a:pathLst>
                <a:path w="764138" h="794474">
                  <a:moveTo>
                    <a:pt x="0" y="0"/>
                  </a:moveTo>
                  <a:lnTo>
                    <a:pt x="764138" y="0"/>
                  </a:lnTo>
                  <a:lnTo>
                    <a:pt x="764138" y="794474"/>
                  </a:lnTo>
                  <a:lnTo>
                    <a:pt x="0" y="794474"/>
                  </a:lnTo>
                  <a:close/>
                </a:path>
              </a:pathLst>
            </a:custGeom>
            <a:solidFill>
              <a:srgbClr val="DC8E9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64138" cy="832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600637">
            <a:off x="918834" y="2326175"/>
            <a:ext cx="3259229" cy="3786279"/>
            <a:chOff x="0" y="0"/>
            <a:chExt cx="546608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t="-19444" b="-19444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 rot="866140">
            <a:off x="706482" y="629653"/>
            <a:ext cx="1921617" cy="1421526"/>
          </a:xfrm>
          <a:custGeom>
            <a:avLst/>
            <a:gdLst/>
            <a:ahLst/>
            <a:cxnLst/>
            <a:rect l="l" t="t" r="r" b="b"/>
            <a:pathLst>
              <a:path w="1921617" h="1421526">
                <a:moveTo>
                  <a:pt x="0" y="0"/>
                </a:moveTo>
                <a:lnTo>
                  <a:pt x="1921617" y="0"/>
                </a:lnTo>
                <a:lnTo>
                  <a:pt x="1921617" y="1421526"/>
                </a:lnTo>
                <a:lnTo>
                  <a:pt x="0" y="14215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-168810">
            <a:off x="8820895" y="2496946"/>
            <a:ext cx="3368009" cy="3912649"/>
            <a:chOff x="0" y="0"/>
            <a:chExt cx="546608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1"/>
              <a:stretch>
                <a:fillRect t="-19528" b="-19528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 rot="-530034">
            <a:off x="13078037" y="3072465"/>
            <a:ext cx="3203294" cy="3086100"/>
            <a:chOff x="0" y="0"/>
            <a:chExt cx="843666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43666" cy="812800"/>
            </a:xfrm>
            <a:custGeom>
              <a:avLst/>
              <a:gdLst/>
              <a:ahLst/>
              <a:cxnLst/>
              <a:rect l="l" t="t" r="r" b="b"/>
              <a:pathLst>
                <a:path w="843666" h="812800">
                  <a:moveTo>
                    <a:pt x="0" y="0"/>
                  </a:moveTo>
                  <a:lnTo>
                    <a:pt x="843666" y="0"/>
                  </a:lnTo>
                  <a:lnTo>
                    <a:pt x="84366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C8E9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43666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-545109">
            <a:off x="12649041" y="2079001"/>
            <a:ext cx="3342684" cy="3883229"/>
            <a:chOff x="0" y="0"/>
            <a:chExt cx="546608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2"/>
              <a:stretch>
                <a:fillRect t="-19528" b="-19528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4806953" y="2520315"/>
            <a:ext cx="3327777" cy="3865911"/>
            <a:chOff x="0" y="0"/>
            <a:chExt cx="546608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3"/>
              <a:stretch>
                <a:fillRect t="-19444" b="-19444"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Freeform 38"/>
          <p:cNvSpPr/>
          <p:nvPr/>
        </p:nvSpPr>
        <p:spPr>
          <a:xfrm>
            <a:off x="2318886" y="1346704"/>
            <a:ext cx="12218285" cy="1843116"/>
          </a:xfrm>
          <a:custGeom>
            <a:avLst/>
            <a:gdLst/>
            <a:ahLst/>
            <a:cxnLst/>
            <a:rect l="l" t="t" r="r" b="b"/>
            <a:pathLst>
              <a:path w="12218285" h="1843116">
                <a:moveTo>
                  <a:pt x="0" y="0"/>
                </a:moveTo>
                <a:lnTo>
                  <a:pt x="12218286" y="0"/>
                </a:lnTo>
                <a:lnTo>
                  <a:pt x="12218286" y="1843116"/>
                </a:lnTo>
                <a:lnTo>
                  <a:pt x="0" y="184311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3524"/>
            </a:stretch>
          </a:blipFill>
        </p:spPr>
      </p:sp>
      <p:grpSp>
        <p:nvGrpSpPr>
          <p:cNvPr id="39" name="Group 39"/>
          <p:cNvGrpSpPr/>
          <p:nvPr/>
        </p:nvGrpSpPr>
        <p:grpSpPr>
          <a:xfrm>
            <a:off x="5022623" y="5674468"/>
            <a:ext cx="3112107" cy="641586"/>
            <a:chOff x="0" y="0"/>
            <a:chExt cx="1072179" cy="22103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072179" cy="221038"/>
            </a:xfrm>
            <a:custGeom>
              <a:avLst/>
              <a:gdLst/>
              <a:ahLst/>
              <a:cxnLst/>
              <a:rect l="l" t="t" r="r" b="b"/>
              <a:pathLst>
                <a:path w="1072179" h="221038">
                  <a:moveTo>
                    <a:pt x="868979" y="0"/>
                  </a:moveTo>
                  <a:cubicBezTo>
                    <a:pt x="981203" y="0"/>
                    <a:pt x="1072179" y="49481"/>
                    <a:pt x="1072179" y="110519"/>
                  </a:cubicBezTo>
                  <a:cubicBezTo>
                    <a:pt x="1072179" y="171557"/>
                    <a:pt x="981203" y="221038"/>
                    <a:pt x="868979" y="221038"/>
                  </a:cubicBezTo>
                  <a:lnTo>
                    <a:pt x="203200" y="221038"/>
                  </a:lnTo>
                  <a:cubicBezTo>
                    <a:pt x="90976" y="221038"/>
                    <a:pt x="0" y="171557"/>
                    <a:pt x="0" y="110519"/>
                  </a:cubicBezTo>
                  <a:cubicBezTo>
                    <a:pt x="0" y="4948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072179" cy="259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 rot="624271">
            <a:off x="679540" y="5275261"/>
            <a:ext cx="3278693" cy="757621"/>
            <a:chOff x="0" y="0"/>
            <a:chExt cx="1072179" cy="24775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072179" cy="247753"/>
            </a:xfrm>
            <a:custGeom>
              <a:avLst/>
              <a:gdLst/>
              <a:ahLst/>
              <a:cxnLst/>
              <a:rect l="l" t="t" r="r" b="b"/>
              <a:pathLst>
                <a:path w="1072179" h="247753">
                  <a:moveTo>
                    <a:pt x="868979" y="0"/>
                  </a:moveTo>
                  <a:cubicBezTo>
                    <a:pt x="981203" y="0"/>
                    <a:pt x="1072179" y="55461"/>
                    <a:pt x="1072179" y="123876"/>
                  </a:cubicBezTo>
                  <a:cubicBezTo>
                    <a:pt x="1072179" y="192291"/>
                    <a:pt x="981203" y="247753"/>
                    <a:pt x="868979" y="247753"/>
                  </a:cubicBezTo>
                  <a:lnTo>
                    <a:pt x="203200" y="247753"/>
                  </a:lnTo>
                  <a:cubicBezTo>
                    <a:pt x="90976" y="247753"/>
                    <a:pt x="0" y="192291"/>
                    <a:pt x="0" y="123876"/>
                  </a:cubicBezTo>
                  <a:cubicBezTo>
                    <a:pt x="0" y="5546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1072179" cy="285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 rot="-458676">
            <a:off x="13037726" y="5228549"/>
            <a:ext cx="3018192" cy="622225"/>
            <a:chOff x="0" y="0"/>
            <a:chExt cx="1072179" cy="22103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072179" cy="221038"/>
            </a:xfrm>
            <a:custGeom>
              <a:avLst/>
              <a:gdLst/>
              <a:ahLst/>
              <a:cxnLst/>
              <a:rect l="l" t="t" r="r" b="b"/>
              <a:pathLst>
                <a:path w="1072179" h="221038">
                  <a:moveTo>
                    <a:pt x="868979" y="0"/>
                  </a:moveTo>
                  <a:cubicBezTo>
                    <a:pt x="981203" y="0"/>
                    <a:pt x="1072179" y="49481"/>
                    <a:pt x="1072179" y="110519"/>
                  </a:cubicBezTo>
                  <a:cubicBezTo>
                    <a:pt x="1072179" y="171557"/>
                    <a:pt x="981203" y="221038"/>
                    <a:pt x="868979" y="221038"/>
                  </a:cubicBezTo>
                  <a:lnTo>
                    <a:pt x="203200" y="221038"/>
                  </a:lnTo>
                  <a:cubicBezTo>
                    <a:pt x="90976" y="221038"/>
                    <a:pt x="0" y="171557"/>
                    <a:pt x="0" y="110519"/>
                  </a:cubicBezTo>
                  <a:cubicBezTo>
                    <a:pt x="0" y="4948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1072179" cy="259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 rot="9190325">
            <a:off x="8269204" y="6077228"/>
            <a:ext cx="2391732" cy="490971"/>
          </a:xfrm>
          <a:custGeom>
            <a:avLst/>
            <a:gdLst/>
            <a:ahLst/>
            <a:cxnLst/>
            <a:rect l="l" t="t" r="r" b="b"/>
            <a:pathLst>
              <a:path w="2391732" h="490971">
                <a:moveTo>
                  <a:pt x="0" y="0"/>
                </a:moveTo>
                <a:lnTo>
                  <a:pt x="2391733" y="0"/>
                </a:lnTo>
                <a:lnTo>
                  <a:pt x="2391733" y="490971"/>
                </a:lnTo>
                <a:lnTo>
                  <a:pt x="0" y="4909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 rot="-2628112">
            <a:off x="10539827" y="5500497"/>
            <a:ext cx="1197497" cy="1771459"/>
          </a:xfrm>
          <a:custGeom>
            <a:avLst/>
            <a:gdLst/>
            <a:ahLst/>
            <a:cxnLst/>
            <a:rect l="l" t="t" r="r" b="b"/>
            <a:pathLst>
              <a:path w="1197497" h="1771459">
                <a:moveTo>
                  <a:pt x="0" y="0"/>
                </a:moveTo>
                <a:lnTo>
                  <a:pt x="1197498" y="0"/>
                </a:lnTo>
                <a:lnTo>
                  <a:pt x="1197498" y="1771459"/>
                </a:lnTo>
                <a:lnTo>
                  <a:pt x="0" y="17714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5400000">
            <a:off x="8290519" y="345303"/>
            <a:ext cx="1429893" cy="16891676"/>
          </a:xfrm>
          <a:custGeom>
            <a:avLst/>
            <a:gdLst/>
            <a:ahLst/>
            <a:cxnLst/>
            <a:rect l="l" t="t" r="r" b="b"/>
            <a:pathLst>
              <a:path w="1429893" h="16891676">
                <a:moveTo>
                  <a:pt x="0" y="0"/>
                </a:moveTo>
                <a:lnTo>
                  <a:pt x="1429893" y="0"/>
                </a:lnTo>
                <a:lnTo>
                  <a:pt x="1429893" y="16891675"/>
                </a:lnTo>
                <a:lnTo>
                  <a:pt x="0" y="168916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52627" r="-52627"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3084875" y="217201"/>
            <a:ext cx="23442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8126504" y="217201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2" y="0"/>
                </a:lnTo>
                <a:lnTo>
                  <a:pt x="2034992" y="819783"/>
                </a:lnTo>
                <a:lnTo>
                  <a:pt x="0" y="81978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3943683" y="251502"/>
            <a:ext cx="2704029" cy="722698"/>
          </a:xfrm>
          <a:custGeom>
            <a:avLst/>
            <a:gdLst/>
            <a:ahLst/>
            <a:cxnLst/>
            <a:rect l="l" t="t" r="r" b="b"/>
            <a:pathLst>
              <a:path w="2704029" h="722698">
                <a:moveTo>
                  <a:pt x="0" y="0"/>
                </a:moveTo>
                <a:lnTo>
                  <a:pt x="2704028" y="0"/>
                </a:lnTo>
                <a:lnTo>
                  <a:pt x="2704028" y="722699"/>
                </a:lnTo>
                <a:lnTo>
                  <a:pt x="0" y="72269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0" y="8582607"/>
            <a:ext cx="8730462" cy="1769374"/>
          </a:xfrm>
          <a:custGeom>
            <a:avLst/>
            <a:gdLst/>
            <a:ahLst/>
            <a:cxnLst/>
            <a:rect l="l" t="t" r="r" b="b"/>
            <a:pathLst>
              <a:path w="8730462" h="1769374">
                <a:moveTo>
                  <a:pt x="0" y="0"/>
                </a:moveTo>
                <a:lnTo>
                  <a:pt x="8730462" y="0"/>
                </a:lnTo>
                <a:lnTo>
                  <a:pt x="8730462" y="1769374"/>
                </a:lnTo>
                <a:lnTo>
                  <a:pt x="0" y="1769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5288528" y="1069451"/>
            <a:ext cx="653147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000000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Испания-Валенсия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0417985" y="7487549"/>
            <a:ext cx="280402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 Day Without Sun Text"/>
                <a:ea typeface="A Day Without Sun Text"/>
                <a:cs typeface="A Day Without Sun Text"/>
                <a:sym typeface="A Day Without Sun Text"/>
              </a:rPr>
              <a:t>Биляна Найденова</a:t>
            </a:r>
          </a:p>
        </p:txBody>
      </p:sp>
      <p:sp>
        <p:nvSpPr>
          <p:cNvPr id="57" name="TextBox 57"/>
          <p:cNvSpPr txBox="1"/>
          <p:nvPr/>
        </p:nvSpPr>
        <p:spPr>
          <a:xfrm rot="660370">
            <a:off x="887466" y="5392429"/>
            <a:ext cx="2804028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A Day Without Sun Text"/>
                <a:ea typeface="A Day Without Sun Text"/>
                <a:cs typeface="A Day Without Sun Text"/>
                <a:sym typeface="A Day Without Sun Text"/>
              </a:rPr>
              <a:t>Десислава Рангелова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345327" y="7230692"/>
            <a:ext cx="276314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 Day Without Sun Text"/>
                <a:ea typeface="A Day Without Sun Text"/>
                <a:cs typeface="A Day Without Sun Text"/>
                <a:sym typeface="A Day Without Sun Text"/>
              </a:rPr>
              <a:t>Пламен Димитров</a:t>
            </a:r>
          </a:p>
        </p:txBody>
      </p:sp>
      <p:sp>
        <p:nvSpPr>
          <p:cNvPr id="59" name="TextBox 59"/>
          <p:cNvSpPr txBox="1"/>
          <p:nvPr/>
        </p:nvSpPr>
        <p:spPr>
          <a:xfrm rot="-591154">
            <a:off x="13103464" y="5247287"/>
            <a:ext cx="2856006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A Day Without Sun Text"/>
                <a:ea typeface="A Day Without Sun Text"/>
                <a:cs typeface="A Day Without Sun Text"/>
                <a:sym typeface="A Day Without Sun Text"/>
              </a:rPr>
              <a:t>Елза Журомска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998458" y="5733006"/>
            <a:ext cx="3212472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A Day Without Sun Text"/>
                <a:ea typeface="A Day Without Sun Text"/>
                <a:cs typeface="A Day Without Sun Text"/>
                <a:sym typeface="A Day Without Sun Text"/>
              </a:rPr>
              <a:t>Даниела Шукюрлиева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638083" y="8252196"/>
            <a:ext cx="16469996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№</a:t>
            </a:r>
            <a:r>
              <a:rPr lang="en-US" sz="1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Програма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Еразъм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+“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(ЕС), КД 1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Образователна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мобилност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граждани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”,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сектор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Училищно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образование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559628" y="9168077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„Финансирано от Европейския съюз. Изразените възгледи и мнения принадлежат изцяло на техния (- ите) автор (-и) и не отразяват непременно възгледите и мненията на Европейския съюз или на [наименование на предоставящия орган]. За тях не носи отговорност нито Европейският съюз, нито предоставящият орган.“</a:t>
            </a:r>
          </a:p>
        </p:txBody>
      </p:sp>
      <p:sp>
        <p:nvSpPr>
          <p:cNvPr id="63" name="Freeform 63"/>
          <p:cNvSpPr/>
          <p:nvPr/>
        </p:nvSpPr>
        <p:spPr>
          <a:xfrm rot="-849793">
            <a:off x="14555552" y="5932622"/>
            <a:ext cx="3240175" cy="1824537"/>
          </a:xfrm>
          <a:custGeom>
            <a:avLst/>
            <a:gdLst/>
            <a:ahLst/>
            <a:cxnLst/>
            <a:rect l="l" t="t" r="r" b="b"/>
            <a:pathLst>
              <a:path w="3240175" h="1824537">
                <a:moveTo>
                  <a:pt x="0" y="0"/>
                </a:moveTo>
                <a:lnTo>
                  <a:pt x="3240176" y="0"/>
                </a:lnTo>
                <a:lnTo>
                  <a:pt x="3240176" y="1824537"/>
                </a:lnTo>
                <a:lnTo>
                  <a:pt x="0" y="1824537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730462" y="8582607"/>
            <a:ext cx="8730462" cy="1769374"/>
          </a:xfrm>
          <a:custGeom>
            <a:avLst/>
            <a:gdLst/>
            <a:ahLst/>
            <a:cxnLst/>
            <a:rect l="l" t="t" r="r" b="b"/>
            <a:pathLst>
              <a:path w="8730462" h="1769374">
                <a:moveTo>
                  <a:pt x="8730462" y="0"/>
                </a:moveTo>
                <a:lnTo>
                  <a:pt x="0" y="0"/>
                </a:lnTo>
                <a:lnTo>
                  <a:pt x="0" y="1769374"/>
                </a:lnTo>
                <a:lnTo>
                  <a:pt x="8730462" y="1769374"/>
                </a:lnTo>
                <a:lnTo>
                  <a:pt x="87304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729506">
            <a:off x="14735975" y="6725639"/>
            <a:ext cx="5430656" cy="5065321"/>
          </a:xfrm>
          <a:custGeom>
            <a:avLst/>
            <a:gdLst/>
            <a:ahLst/>
            <a:cxnLst/>
            <a:rect l="l" t="t" r="r" b="b"/>
            <a:pathLst>
              <a:path w="5430656" h="5065321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97775" y="-1336337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6279344" y="3600450"/>
            <a:ext cx="4015570" cy="1543050"/>
            <a:chOff x="0" y="0"/>
            <a:chExt cx="1057599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7599" cy="406400"/>
            </a:xfrm>
            <a:custGeom>
              <a:avLst/>
              <a:gdLst/>
              <a:ahLst/>
              <a:cxnLst/>
              <a:rect l="l" t="t" r="r" b="b"/>
              <a:pathLst>
                <a:path w="1057599" h="406400">
                  <a:moveTo>
                    <a:pt x="854399" y="0"/>
                  </a:moveTo>
                  <a:cubicBezTo>
                    <a:pt x="966623" y="0"/>
                    <a:pt x="1057599" y="90976"/>
                    <a:pt x="1057599" y="203200"/>
                  </a:cubicBezTo>
                  <a:cubicBezTo>
                    <a:pt x="1057599" y="315424"/>
                    <a:pt x="966623" y="406400"/>
                    <a:pt x="85439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5759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97688" y="3487512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C8E9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866140">
            <a:off x="378229" y="778036"/>
            <a:ext cx="1921617" cy="1421526"/>
          </a:xfrm>
          <a:custGeom>
            <a:avLst/>
            <a:gdLst/>
            <a:ahLst/>
            <a:cxnLst/>
            <a:rect l="l" t="t" r="r" b="b"/>
            <a:pathLst>
              <a:path w="1921617" h="1421526">
                <a:moveTo>
                  <a:pt x="0" y="0"/>
                </a:moveTo>
                <a:lnTo>
                  <a:pt x="1921617" y="0"/>
                </a:lnTo>
                <a:lnTo>
                  <a:pt x="1921617" y="1421526"/>
                </a:lnTo>
                <a:lnTo>
                  <a:pt x="0" y="14215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 rot="-168810">
            <a:off x="8820895" y="2496946"/>
            <a:ext cx="3368009" cy="3912649"/>
            <a:chOff x="0" y="0"/>
            <a:chExt cx="546608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0"/>
              <a:stretch>
                <a:fillRect t="-19528" b="-19528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4806953" y="2520315"/>
            <a:ext cx="3327777" cy="3865911"/>
            <a:chOff x="0" y="0"/>
            <a:chExt cx="546608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1"/>
              <a:stretch>
                <a:fillRect t="-19444" b="-19444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2" name="Freeform 22"/>
          <p:cNvSpPr/>
          <p:nvPr/>
        </p:nvSpPr>
        <p:spPr>
          <a:xfrm>
            <a:off x="2318886" y="1346704"/>
            <a:ext cx="14940414" cy="2253746"/>
          </a:xfrm>
          <a:custGeom>
            <a:avLst/>
            <a:gdLst/>
            <a:ahLst/>
            <a:cxnLst/>
            <a:rect l="l" t="t" r="r" b="b"/>
            <a:pathLst>
              <a:path w="14940414" h="2253746">
                <a:moveTo>
                  <a:pt x="0" y="0"/>
                </a:moveTo>
                <a:lnTo>
                  <a:pt x="14940414" y="0"/>
                </a:lnTo>
                <a:lnTo>
                  <a:pt x="14940414" y="2253746"/>
                </a:lnTo>
                <a:lnTo>
                  <a:pt x="0" y="225374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3524"/>
            </a:stretch>
          </a:blipFill>
        </p:spPr>
      </p:sp>
      <p:grpSp>
        <p:nvGrpSpPr>
          <p:cNvPr id="23" name="Group 23"/>
          <p:cNvGrpSpPr/>
          <p:nvPr/>
        </p:nvGrpSpPr>
        <p:grpSpPr>
          <a:xfrm>
            <a:off x="5022623" y="5674468"/>
            <a:ext cx="3112107" cy="641586"/>
            <a:chOff x="0" y="0"/>
            <a:chExt cx="1072179" cy="22103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72179" cy="221038"/>
            </a:xfrm>
            <a:custGeom>
              <a:avLst/>
              <a:gdLst/>
              <a:ahLst/>
              <a:cxnLst/>
              <a:rect l="l" t="t" r="r" b="b"/>
              <a:pathLst>
                <a:path w="1072179" h="221038">
                  <a:moveTo>
                    <a:pt x="868979" y="0"/>
                  </a:moveTo>
                  <a:cubicBezTo>
                    <a:pt x="981203" y="0"/>
                    <a:pt x="1072179" y="49481"/>
                    <a:pt x="1072179" y="110519"/>
                  </a:cubicBezTo>
                  <a:cubicBezTo>
                    <a:pt x="1072179" y="171557"/>
                    <a:pt x="981203" y="221038"/>
                    <a:pt x="868979" y="221038"/>
                  </a:cubicBezTo>
                  <a:lnTo>
                    <a:pt x="203200" y="221038"/>
                  </a:lnTo>
                  <a:cubicBezTo>
                    <a:pt x="90976" y="221038"/>
                    <a:pt x="0" y="171557"/>
                    <a:pt x="0" y="110519"/>
                  </a:cubicBezTo>
                  <a:cubicBezTo>
                    <a:pt x="0" y="4948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072179" cy="259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 rot="9190325">
            <a:off x="8269204" y="6077228"/>
            <a:ext cx="2391732" cy="490971"/>
          </a:xfrm>
          <a:custGeom>
            <a:avLst/>
            <a:gdLst/>
            <a:ahLst/>
            <a:cxnLst/>
            <a:rect l="l" t="t" r="r" b="b"/>
            <a:pathLst>
              <a:path w="2391732" h="490971">
                <a:moveTo>
                  <a:pt x="0" y="0"/>
                </a:moveTo>
                <a:lnTo>
                  <a:pt x="2391733" y="0"/>
                </a:lnTo>
                <a:lnTo>
                  <a:pt x="2391733" y="490971"/>
                </a:lnTo>
                <a:lnTo>
                  <a:pt x="0" y="4909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5400000">
            <a:off x="8290519" y="345303"/>
            <a:ext cx="1429893" cy="16891676"/>
          </a:xfrm>
          <a:custGeom>
            <a:avLst/>
            <a:gdLst/>
            <a:ahLst/>
            <a:cxnLst/>
            <a:rect l="l" t="t" r="r" b="b"/>
            <a:pathLst>
              <a:path w="1429893" h="16891676">
                <a:moveTo>
                  <a:pt x="0" y="0"/>
                </a:moveTo>
                <a:lnTo>
                  <a:pt x="1429893" y="0"/>
                </a:lnTo>
                <a:lnTo>
                  <a:pt x="1429893" y="16891675"/>
                </a:lnTo>
                <a:lnTo>
                  <a:pt x="0" y="1689167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52627" r="-52627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084875" y="217201"/>
            <a:ext cx="23442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8126504" y="217201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2" y="0"/>
                </a:lnTo>
                <a:lnTo>
                  <a:pt x="2034992" y="819783"/>
                </a:lnTo>
                <a:lnTo>
                  <a:pt x="0" y="81978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943683" y="251502"/>
            <a:ext cx="2704029" cy="722698"/>
          </a:xfrm>
          <a:custGeom>
            <a:avLst/>
            <a:gdLst/>
            <a:ahLst/>
            <a:cxnLst/>
            <a:rect l="l" t="t" r="r" b="b"/>
            <a:pathLst>
              <a:path w="2704029" h="722698">
                <a:moveTo>
                  <a:pt x="0" y="0"/>
                </a:moveTo>
                <a:lnTo>
                  <a:pt x="2704028" y="0"/>
                </a:lnTo>
                <a:lnTo>
                  <a:pt x="2704028" y="722699"/>
                </a:lnTo>
                <a:lnTo>
                  <a:pt x="0" y="72269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0" y="8582607"/>
            <a:ext cx="8730462" cy="1769374"/>
          </a:xfrm>
          <a:custGeom>
            <a:avLst/>
            <a:gdLst/>
            <a:ahLst/>
            <a:cxnLst/>
            <a:rect l="l" t="t" r="r" b="b"/>
            <a:pathLst>
              <a:path w="8730462" h="1769374">
                <a:moveTo>
                  <a:pt x="0" y="0"/>
                </a:moveTo>
                <a:lnTo>
                  <a:pt x="8730462" y="0"/>
                </a:lnTo>
                <a:lnTo>
                  <a:pt x="8730462" y="1769374"/>
                </a:lnTo>
                <a:lnTo>
                  <a:pt x="0" y="1769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3" name="Group 33"/>
          <p:cNvGrpSpPr/>
          <p:nvPr/>
        </p:nvGrpSpPr>
        <p:grpSpPr>
          <a:xfrm rot="-1170129">
            <a:off x="442768" y="4397281"/>
            <a:ext cx="3929139" cy="2882082"/>
            <a:chOff x="0" y="0"/>
            <a:chExt cx="4198620" cy="3079750"/>
          </a:xfrm>
        </p:grpSpPr>
        <p:sp>
          <p:nvSpPr>
            <p:cNvPr id="34" name="Freeform 34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19"/>
              <a:stretch>
                <a:fillRect t="-41049" b="-41049"/>
              </a:stretch>
            </a:blipFill>
          </p:spPr>
        </p:sp>
      </p:grpSp>
      <p:sp>
        <p:nvSpPr>
          <p:cNvPr id="36" name="TextBox 36"/>
          <p:cNvSpPr txBox="1"/>
          <p:nvPr/>
        </p:nvSpPr>
        <p:spPr>
          <a:xfrm>
            <a:off x="6450676" y="6827073"/>
            <a:ext cx="2606477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000000"/>
                </a:solidFill>
                <a:latin typeface="A Day Without Sun Text"/>
                <a:ea typeface="A Day Without Sun Text"/>
                <a:cs typeface="A Day Without Sun Text"/>
                <a:sym typeface="A Day Without Sun Text"/>
              </a:rPr>
              <a:t>Павлина</a:t>
            </a:r>
            <a:r>
              <a:rPr lang="en-US" sz="3399" dirty="0">
                <a:solidFill>
                  <a:srgbClr val="000000"/>
                </a:solidFill>
                <a:latin typeface="A Day Without Sun Text"/>
                <a:ea typeface="A Day Without Sun Text"/>
                <a:cs typeface="A Day Without Sun Text"/>
                <a:sym typeface="A Day Without Sun Text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A Day Without Sun Text"/>
                <a:ea typeface="A Day Without Sun Text"/>
                <a:cs typeface="A Day Without Sun Text"/>
                <a:sym typeface="A Day Without Sun Text"/>
              </a:rPr>
              <a:t>Петрова</a:t>
            </a:r>
            <a:endParaRPr lang="en-US" sz="3399" dirty="0">
              <a:solidFill>
                <a:srgbClr val="000000"/>
              </a:solidFill>
              <a:latin typeface="A Day Without Sun Text"/>
              <a:ea typeface="A Day Without Sun Text"/>
              <a:cs typeface="A Day Without Sun Text"/>
              <a:sym typeface="A Day Without Sun Text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4998458" y="5733006"/>
            <a:ext cx="3212472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A Day Without Sun Text"/>
                <a:ea typeface="A Day Without Sun Text"/>
                <a:cs typeface="A Day Without Sun Text"/>
                <a:sym typeface="A Day Without Sun Text"/>
              </a:rPr>
              <a:t>Нина Игнатова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8235262"/>
            <a:ext cx="1796970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 №</a:t>
            </a:r>
            <a:r>
              <a:rPr lang="en-US" sz="1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финансиран по Програма „Еразъм +“ на Европейския съюз (ЕС), КД 1 „Образователна мобилност за граждани”, сектор „Училищно образование”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59628" y="9168077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„Финансирано от Европейския съюз. Изразените възгледи и мнения принадлежат изцяло на техния (- ите) автор (-и) и не отразяват непременно възгледите и мненията на Европейския съюз или на [наименование на предоставящия орган]. За тях не носи отговорност нито Европейският съюз, нито предоставящият орган.“</a:t>
            </a:r>
          </a:p>
        </p:txBody>
      </p:sp>
      <p:grpSp>
        <p:nvGrpSpPr>
          <p:cNvPr id="40" name="Group 40"/>
          <p:cNvGrpSpPr/>
          <p:nvPr/>
        </p:nvGrpSpPr>
        <p:grpSpPr>
          <a:xfrm rot="2165953">
            <a:off x="13153793" y="3984660"/>
            <a:ext cx="3929139" cy="2882082"/>
            <a:chOff x="0" y="0"/>
            <a:chExt cx="4198620" cy="3079750"/>
          </a:xfrm>
        </p:grpSpPr>
        <p:sp>
          <p:nvSpPr>
            <p:cNvPr id="41" name="Freeform 41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20"/>
              <a:stretch>
                <a:fillRect b="-82319"/>
              </a:stretch>
            </a:blip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730462" y="8582607"/>
            <a:ext cx="8730462" cy="1769374"/>
          </a:xfrm>
          <a:custGeom>
            <a:avLst/>
            <a:gdLst/>
            <a:ahLst/>
            <a:cxnLst/>
            <a:rect l="l" t="t" r="r" b="b"/>
            <a:pathLst>
              <a:path w="8730462" h="1769374">
                <a:moveTo>
                  <a:pt x="8730462" y="0"/>
                </a:moveTo>
                <a:lnTo>
                  <a:pt x="0" y="0"/>
                </a:lnTo>
                <a:lnTo>
                  <a:pt x="0" y="1769374"/>
                </a:lnTo>
                <a:lnTo>
                  <a:pt x="8730462" y="1769374"/>
                </a:lnTo>
                <a:lnTo>
                  <a:pt x="87304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729506">
            <a:off x="14735975" y="6725639"/>
            <a:ext cx="5430656" cy="5065321"/>
          </a:xfrm>
          <a:custGeom>
            <a:avLst/>
            <a:gdLst/>
            <a:ahLst/>
            <a:cxnLst/>
            <a:rect l="l" t="t" r="r" b="b"/>
            <a:pathLst>
              <a:path w="5430656" h="5065321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97775" y="-1336337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816382" y="3249091"/>
            <a:ext cx="4015570" cy="1543050"/>
            <a:chOff x="0" y="0"/>
            <a:chExt cx="1057599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7599" cy="406400"/>
            </a:xfrm>
            <a:custGeom>
              <a:avLst/>
              <a:gdLst/>
              <a:ahLst/>
              <a:cxnLst/>
              <a:rect l="l" t="t" r="r" b="b"/>
              <a:pathLst>
                <a:path w="1057599" h="406400">
                  <a:moveTo>
                    <a:pt x="854399" y="0"/>
                  </a:moveTo>
                  <a:cubicBezTo>
                    <a:pt x="966623" y="0"/>
                    <a:pt x="1057599" y="90976"/>
                    <a:pt x="1057599" y="203200"/>
                  </a:cubicBezTo>
                  <a:cubicBezTo>
                    <a:pt x="1057599" y="315424"/>
                    <a:pt x="966623" y="406400"/>
                    <a:pt x="85439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5759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97688" y="3487512"/>
            <a:ext cx="3086100" cy="308610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C8E9E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734231">
            <a:off x="1683130" y="3522303"/>
            <a:ext cx="2901336" cy="3016518"/>
            <a:chOff x="0" y="0"/>
            <a:chExt cx="764138" cy="79447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64138" cy="794474"/>
            </a:xfrm>
            <a:custGeom>
              <a:avLst/>
              <a:gdLst/>
              <a:ahLst/>
              <a:cxnLst/>
              <a:rect l="l" t="t" r="r" b="b"/>
              <a:pathLst>
                <a:path w="764138" h="794474">
                  <a:moveTo>
                    <a:pt x="0" y="0"/>
                  </a:moveTo>
                  <a:lnTo>
                    <a:pt x="764138" y="0"/>
                  </a:lnTo>
                  <a:lnTo>
                    <a:pt x="764138" y="794474"/>
                  </a:lnTo>
                  <a:lnTo>
                    <a:pt x="0" y="794474"/>
                  </a:lnTo>
                  <a:close/>
                </a:path>
              </a:pathLst>
            </a:custGeom>
            <a:solidFill>
              <a:srgbClr val="DC8E9E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764138" cy="8325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600637">
            <a:off x="917243" y="2327319"/>
            <a:ext cx="3273887" cy="3803308"/>
            <a:chOff x="0" y="0"/>
            <a:chExt cx="546608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8"/>
              <a:stretch>
                <a:fillRect t="-19528" b="-19528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Freeform 19"/>
          <p:cNvSpPr/>
          <p:nvPr/>
        </p:nvSpPr>
        <p:spPr>
          <a:xfrm rot="866140">
            <a:off x="378229" y="778036"/>
            <a:ext cx="1921617" cy="1421526"/>
          </a:xfrm>
          <a:custGeom>
            <a:avLst/>
            <a:gdLst/>
            <a:ahLst/>
            <a:cxnLst/>
            <a:rect l="l" t="t" r="r" b="b"/>
            <a:pathLst>
              <a:path w="1921617" h="1421526">
                <a:moveTo>
                  <a:pt x="0" y="0"/>
                </a:moveTo>
                <a:lnTo>
                  <a:pt x="1921617" y="0"/>
                </a:lnTo>
                <a:lnTo>
                  <a:pt x="1921617" y="1421526"/>
                </a:lnTo>
                <a:lnTo>
                  <a:pt x="0" y="14215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-168810">
            <a:off x="8820895" y="2496946"/>
            <a:ext cx="3368009" cy="3912649"/>
            <a:chOff x="0" y="0"/>
            <a:chExt cx="546608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1"/>
              <a:stretch>
                <a:fillRect t="-19528" b="-19528"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5" name="Group 25"/>
          <p:cNvGrpSpPr/>
          <p:nvPr/>
        </p:nvGrpSpPr>
        <p:grpSpPr>
          <a:xfrm rot="-530034">
            <a:off x="13078037" y="3072465"/>
            <a:ext cx="3203294" cy="3086100"/>
            <a:chOff x="0" y="0"/>
            <a:chExt cx="843666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43666" cy="812800"/>
            </a:xfrm>
            <a:custGeom>
              <a:avLst/>
              <a:gdLst/>
              <a:ahLst/>
              <a:cxnLst/>
              <a:rect l="l" t="t" r="r" b="b"/>
              <a:pathLst>
                <a:path w="843666" h="812800">
                  <a:moveTo>
                    <a:pt x="0" y="0"/>
                  </a:moveTo>
                  <a:lnTo>
                    <a:pt x="843666" y="0"/>
                  </a:lnTo>
                  <a:lnTo>
                    <a:pt x="84366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C8E9E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43666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-545109">
            <a:off x="12649041" y="2079001"/>
            <a:ext cx="3342684" cy="3883229"/>
            <a:chOff x="0" y="0"/>
            <a:chExt cx="546608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2"/>
              <a:stretch>
                <a:fillRect t="-19528" b="-19528"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32" name="Freeform 32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33" name="Group 33"/>
          <p:cNvGrpSpPr>
            <a:grpSpLocks noChangeAspect="1"/>
          </p:cNvGrpSpPr>
          <p:nvPr/>
        </p:nvGrpSpPr>
        <p:grpSpPr>
          <a:xfrm>
            <a:off x="4728064" y="2682559"/>
            <a:ext cx="3327777" cy="3865911"/>
            <a:chOff x="0" y="0"/>
            <a:chExt cx="546608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439410" cy="6348730"/>
            </a:xfrm>
            <a:custGeom>
              <a:avLst/>
              <a:gdLst/>
              <a:ahLst/>
              <a:cxnLst/>
              <a:rect l="l" t="t" r="r" b="b"/>
              <a:pathLst>
                <a:path w="5439410" h="6348730">
                  <a:moveTo>
                    <a:pt x="541909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20320"/>
                  </a:cubicBezTo>
                  <a:lnTo>
                    <a:pt x="0" y="6329680"/>
                  </a:lnTo>
                  <a:cubicBezTo>
                    <a:pt x="0" y="6339840"/>
                    <a:pt x="8890" y="6348730"/>
                    <a:pt x="19050" y="6348730"/>
                  </a:cubicBezTo>
                  <a:lnTo>
                    <a:pt x="5419090" y="6348730"/>
                  </a:lnTo>
                  <a:cubicBezTo>
                    <a:pt x="5429250" y="6348730"/>
                    <a:pt x="5438140" y="6339840"/>
                    <a:pt x="5438140" y="6329680"/>
                  </a:cubicBezTo>
                  <a:lnTo>
                    <a:pt x="5438140" y="20320"/>
                  </a:lnTo>
                  <a:cubicBezTo>
                    <a:pt x="5439410" y="8890"/>
                    <a:pt x="5430520" y="0"/>
                    <a:pt x="5419090" y="0"/>
                  </a:cubicBezTo>
                  <a:close/>
                  <a:moveTo>
                    <a:pt x="5137150" y="314960"/>
                  </a:moveTo>
                  <a:lnTo>
                    <a:pt x="5137150" y="4970780"/>
                  </a:lnTo>
                  <a:cubicBezTo>
                    <a:pt x="5137150" y="4980940"/>
                    <a:pt x="5128260" y="4989830"/>
                    <a:pt x="5118100" y="4989830"/>
                  </a:cubicBezTo>
                  <a:lnTo>
                    <a:pt x="266700" y="4989830"/>
                  </a:lnTo>
                  <a:cubicBezTo>
                    <a:pt x="256540" y="4989830"/>
                    <a:pt x="247650" y="4980940"/>
                    <a:pt x="247650" y="4970780"/>
                  </a:cubicBezTo>
                  <a:lnTo>
                    <a:pt x="247650" y="314960"/>
                  </a:lnTo>
                  <a:cubicBezTo>
                    <a:pt x="247650" y="304800"/>
                    <a:pt x="256540" y="295910"/>
                    <a:pt x="266700" y="295910"/>
                  </a:cubicBezTo>
                  <a:lnTo>
                    <a:pt x="5118100" y="295910"/>
                  </a:lnTo>
                  <a:cubicBezTo>
                    <a:pt x="5129530" y="294640"/>
                    <a:pt x="5137150" y="303530"/>
                    <a:pt x="5137150" y="31496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35" name="Freeform 35"/>
            <p:cNvSpPr/>
            <p:nvPr/>
          </p:nvSpPr>
          <p:spPr>
            <a:xfrm>
              <a:off x="247650" y="294640"/>
              <a:ext cx="4889500" cy="4693920"/>
            </a:xfrm>
            <a:custGeom>
              <a:avLst/>
              <a:gdLst/>
              <a:ahLst/>
              <a:cxnLst/>
              <a:rect l="l" t="t" r="r" b="b"/>
              <a:pathLst>
                <a:path w="4889500" h="4693920">
                  <a:moveTo>
                    <a:pt x="4870450" y="0"/>
                  </a:moveTo>
                  <a:lnTo>
                    <a:pt x="19050" y="0"/>
                  </a:lnTo>
                  <a:cubicBezTo>
                    <a:pt x="8890" y="0"/>
                    <a:pt x="0" y="8890"/>
                    <a:pt x="0" y="19050"/>
                  </a:cubicBezTo>
                  <a:lnTo>
                    <a:pt x="0" y="4674870"/>
                  </a:lnTo>
                  <a:cubicBezTo>
                    <a:pt x="0" y="4686300"/>
                    <a:pt x="8890" y="4693920"/>
                    <a:pt x="19050" y="4693920"/>
                  </a:cubicBezTo>
                  <a:lnTo>
                    <a:pt x="4870450" y="4693920"/>
                  </a:lnTo>
                  <a:cubicBezTo>
                    <a:pt x="4880610" y="4693920"/>
                    <a:pt x="4889500" y="4685030"/>
                    <a:pt x="4889500" y="4674870"/>
                  </a:cubicBezTo>
                  <a:lnTo>
                    <a:pt x="4889500" y="20320"/>
                  </a:lnTo>
                  <a:cubicBezTo>
                    <a:pt x="4889500" y="8890"/>
                    <a:pt x="4881880" y="0"/>
                    <a:pt x="4870450" y="0"/>
                  </a:cubicBezTo>
                  <a:close/>
                </a:path>
              </a:pathLst>
            </a:custGeom>
            <a:blipFill>
              <a:blip r:embed="rId13"/>
              <a:stretch>
                <a:fillRect t="-19528" b="-19528"/>
              </a:stretch>
            </a:blipFill>
          </p:spPr>
        </p:sp>
        <p:sp>
          <p:nvSpPr>
            <p:cNvPr id="36" name="Freeform 36"/>
            <p:cNvSpPr/>
            <p:nvPr/>
          </p:nvSpPr>
          <p:spPr>
            <a:xfrm>
              <a:off x="1270" y="6350"/>
              <a:ext cx="5457190" cy="6342380"/>
            </a:xfrm>
            <a:custGeom>
              <a:avLst/>
              <a:gdLst/>
              <a:ahLst/>
              <a:cxnLst/>
              <a:rect l="l" t="t" r="r" b="b"/>
              <a:pathLst>
                <a:path w="5457190" h="6342380">
                  <a:moveTo>
                    <a:pt x="5137150" y="302260"/>
                  </a:moveTo>
                  <a:cubicBezTo>
                    <a:pt x="5137150" y="302260"/>
                    <a:pt x="5133340" y="290830"/>
                    <a:pt x="5119370" y="289560"/>
                  </a:cubicBezTo>
                  <a:lnTo>
                    <a:pt x="248920" y="289560"/>
                  </a:lnTo>
                  <a:cubicBezTo>
                    <a:pt x="240030" y="289560"/>
                    <a:pt x="228600" y="293370"/>
                    <a:pt x="228600" y="303530"/>
                  </a:cubicBezTo>
                  <a:lnTo>
                    <a:pt x="232410" y="312420"/>
                  </a:lnTo>
                  <a:cubicBezTo>
                    <a:pt x="236220" y="307340"/>
                    <a:pt x="242570" y="304800"/>
                    <a:pt x="248920" y="304800"/>
                  </a:cubicBezTo>
                  <a:lnTo>
                    <a:pt x="5123180" y="304800"/>
                  </a:lnTo>
                  <a:lnTo>
                    <a:pt x="5123180" y="4966970"/>
                  </a:lnTo>
                  <a:cubicBezTo>
                    <a:pt x="5123180" y="4973320"/>
                    <a:pt x="5120640" y="4979670"/>
                    <a:pt x="5115560" y="4983480"/>
                  </a:cubicBezTo>
                  <a:lnTo>
                    <a:pt x="5120640" y="4983480"/>
                  </a:lnTo>
                  <a:cubicBezTo>
                    <a:pt x="5129530" y="4983480"/>
                    <a:pt x="5137150" y="4975860"/>
                    <a:pt x="5137150" y="4966970"/>
                  </a:cubicBezTo>
                  <a:lnTo>
                    <a:pt x="5137150" y="302260"/>
                  </a:lnTo>
                  <a:close/>
                  <a:moveTo>
                    <a:pt x="5438140" y="6324600"/>
                  </a:moveTo>
                  <a:lnTo>
                    <a:pt x="20320" y="6324600"/>
                  </a:lnTo>
                  <a:lnTo>
                    <a:pt x="20320" y="12700"/>
                  </a:lnTo>
                  <a:lnTo>
                    <a:pt x="6350" y="0"/>
                  </a:lnTo>
                  <a:lnTo>
                    <a:pt x="5080" y="0"/>
                  </a:lnTo>
                  <a:cubicBezTo>
                    <a:pt x="2540" y="3810"/>
                    <a:pt x="0" y="7620"/>
                    <a:pt x="0" y="12700"/>
                  </a:cubicBezTo>
                  <a:lnTo>
                    <a:pt x="0" y="6323330"/>
                  </a:lnTo>
                  <a:cubicBezTo>
                    <a:pt x="0" y="6334760"/>
                    <a:pt x="8890" y="6342380"/>
                    <a:pt x="19050" y="6342380"/>
                  </a:cubicBezTo>
                  <a:lnTo>
                    <a:pt x="5444490" y="6342380"/>
                  </a:lnTo>
                  <a:cubicBezTo>
                    <a:pt x="5449570" y="6342380"/>
                    <a:pt x="5453380" y="6341110"/>
                    <a:pt x="5457190" y="6337300"/>
                  </a:cubicBezTo>
                  <a:lnTo>
                    <a:pt x="5438140" y="6324600"/>
                  </a:lnTo>
                  <a:close/>
                </a:path>
              </a:pathLst>
            </a:custGeom>
            <a:solidFill>
              <a:srgbClr val="3C3333"/>
            </a:solidFill>
          </p:spPr>
        </p:sp>
        <p:sp>
          <p:nvSpPr>
            <p:cNvPr id="37" name="Freeform 37"/>
            <p:cNvSpPr/>
            <p:nvPr/>
          </p:nvSpPr>
          <p:spPr>
            <a:xfrm>
              <a:off x="7620" y="0"/>
              <a:ext cx="5458460" cy="6344920"/>
            </a:xfrm>
            <a:custGeom>
              <a:avLst/>
              <a:gdLst/>
              <a:ahLst/>
              <a:cxnLst/>
              <a:rect l="l" t="t" r="r" b="b"/>
              <a:pathLst>
                <a:path w="5458460" h="6344920">
                  <a:moveTo>
                    <a:pt x="5125720" y="4987290"/>
                  </a:moveTo>
                  <a:cubicBezTo>
                    <a:pt x="5121910" y="4992370"/>
                    <a:pt x="5116830" y="4994910"/>
                    <a:pt x="5110480" y="4994910"/>
                  </a:cubicBezTo>
                  <a:lnTo>
                    <a:pt x="243840" y="4994910"/>
                  </a:lnTo>
                  <a:cubicBezTo>
                    <a:pt x="237490" y="4994910"/>
                    <a:pt x="231140" y="4992370"/>
                    <a:pt x="227330" y="4986020"/>
                  </a:cubicBezTo>
                  <a:cubicBezTo>
                    <a:pt x="222250" y="4982210"/>
                    <a:pt x="219710" y="4977130"/>
                    <a:pt x="219710" y="4970780"/>
                  </a:cubicBezTo>
                  <a:lnTo>
                    <a:pt x="219710" y="314960"/>
                  </a:lnTo>
                  <a:cubicBezTo>
                    <a:pt x="219710" y="309880"/>
                    <a:pt x="222250" y="304800"/>
                    <a:pt x="226060" y="300990"/>
                  </a:cubicBezTo>
                  <a:lnTo>
                    <a:pt x="240030" y="311150"/>
                  </a:lnTo>
                  <a:lnTo>
                    <a:pt x="240030" y="4975860"/>
                  </a:lnTo>
                  <a:lnTo>
                    <a:pt x="5110480" y="4975860"/>
                  </a:lnTo>
                  <a:cubicBezTo>
                    <a:pt x="5113020" y="4975860"/>
                    <a:pt x="5115560" y="4974590"/>
                    <a:pt x="5116830" y="4974590"/>
                  </a:cubicBezTo>
                  <a:lnTo>
                    <a:pt x="5125720" y="4987290"/>
                  </a:lnTo>
                  <a:close/>
                  <a:moveTo>
                    <a:pt x="5458460" y="19050"/>
                  </a:moveTo>
                  <a:lnTo>
                    <a:pt x="5458460" y="6330950"/>
                  </a:lnTo>
                  <a:cubicBezTo>
                    <a:pt x="5458460" y="6336030"/>
                    <a:pt x="5455920" y="6341110"/>
                    <a:pt x="5450840" y="6344920"/>
                  </a:cubicBezTo>
                  <a:lnTo>
                    <a:pt x="5429250" y="6329680"/>
                  </a:lnTo>
                  <a:lnTo>
                    <a:pt x="5429250" y="20320"/>
                  </a:lnTo>
                  <a:lnTo>
                    <a:pt x="13970" y="20320"/>
                  </a:lnTo>
                  <a:lnTo>
                    <a:pt x="0" y="7620"/>
                  </a:lnTo>
                  <a:cubicBezTo>
                    <a:pt x="3810" y="2540"/>
                    <a:pt x="8890" y="0"/>
                    <a:pt x="15240" y="0"/>
                  </a:cubicBezTo>
                  <a:lnTo>
                    <a:pt x="5439410" y="0"/>
                  </a:lnTo>
                  <a:cubicBezTo>
                    <a:pt x="5449570" y="0"/>
                    <a:pt x="5458460" y="8890"/>
                    <a:pt x="5458460" y="19050"/>
                  </a:cubicBezTo>
                  <a:close/>
                  <a:moveTo>
                    <a:pt x="5455920" y="30480"/>
                  </a:moveTo>
                  <a:cubicBezTo>
                    <a:pt x="5453380" y="26670"/>
                    <a:pt x="5450840" y="24130"/>
                    <a:pt x="5447030" y="21590"/>
                  </a:cubicBezTo>
                  <a:lnTo>
                    <a:pt x="5455920" y="304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Freeform 38"/>
          <p:cNvSpPr/>
          <p:nvPr/>
        </p:nvSpPr>
        <p:spPr>
          <a:xfrm>
            <a:off x="2446695" y="1229079"/>
            <a:ext cx="14622105" cy="1229624"/>
          </a:xfrm>
          <a:custGeom>
            <a:avLst/>
            <a:gdLst/>
            <a:ahLst/>
            <a:cxnLst/>
            <a:rect l="l" t="t" r="r" b="b"/>
            <a:pathLst>
              <a:path w="14940414" h="2253746">
                <a:moveTo>
                  <a:pt x="0" y="0"/>
                </a:moveTo>
                <a:lnTo>
                  <a:pt x="14940414" y="0"/>
                </a:lnTo>
                <a:lnTo>
                  <a:pt x="14940414" y="2253746"/>
                </a:lnTo>
                <a:lnTo>
                  <a:pt x="0" y="225374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3524"/>
            </a:stretch>
          </a:blipFill>
        </p:spPr>
      </p:sp>
      <p:grpSp>
        <p:nvGrpSpPr>
          <p:cNvPr id="39" name="Group 39"/>
          <p:cNvGrpSpPr/>
          <p:nvPr/>
        </p:nvGrpSpPr>
        <p:grpSpPr>
          <a:xfrm>
            <a:off x="5022623" y="5674468"/>
            <a:ext cx="3112107" cy="641586"/>
            <a:chOff x="0" y="0"/>
            <a:chExt cx="1072179" cy="221038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072179" cy="221038"/>
            </a:xfrm>
            <a:custGeom>
              <a:avLst/>
              <a:gdLst/>
              <a:ahLst/>
              <a:cxnLst/>
              <a:rect l="l" t="t" r="r" b="b"/>
              <a:pathLst>
                <a:path w="1072179" h="221038">
                  <a:moveTo>
                    <a:pt x="868979" y="0"/>
                  </a:moveTo>
                  <a:cubicBezTo>
                    <a:pt x="981203" y="0"/>
                    <a:pt x="1072179" y="49481"/>
                    <a:pt x="1072179" y="110519"/>
                  </a:cubicBezTo>
                  <a:cubicBezTo>
                    <a:pt x="1072179" y="171557"/>
                    <a:pt x="981203" y="221038"/>
                    <a:pt x="868979" y="221038"/>
                  </a:cubicBezTo>
                  <a:lnTo>
                    <a:pt x="203200" y="221038"/>
                  </a:lnTo>
                  <a:cubicBezTo>
                    <a:pt x="90976" y="221038"/>
                    <a:pt x="0" y="171557"/>
                    <a:pt x="0" y="110519"/>
                  </a:cubicBezTo>
                  <a:cubicBezTo>
                    <a:pt x="0" y="4948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072179" cy="259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 rot="624271">
            <a:off x="679540" y="5275261"/>
            <a:ext cx="3278693" cy="757621"/>
            <a:chOff x="0" y="0"/>
            <a:chExt cx="1072179" cy="24775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072179" cy="247753"/>
            </a:xfrm>
            <a:custGeom>
              <a:avLst/>
              <a:gdLst/>
              <a:ahLst/>
              <a:cxnLst/>
              <a:rect l="l" t="t" r="r" b="b"/>
              <a:pathLst>
                <a:path w="1072179" h="247753">
                  <a:moveTo>
                    <a:pt x="868979" y="0"/>
                  </a:moveTo>
                  <a:cubicBezTo>
                    <a:pt x="981203" y="0"/>
                    <a:pt x="1072179" y="55461"/>
                    <a:pt x="1072179" y="123876"/>
                  </a:cubicBezTo>
                  <a:cubicBezTo>
                    <a:pt x="1072179" y="192291"/>
                    <a:pt x="981203" y="247753"/>
                    <a:pt x="868979" y="247753"/>
                  </a:cubicBezTo>
                  <a:lnTo>
                    <a:pt x="203200" y="247753"/>
                  </a:lnTo>
                  <a:cubicBezTo>
                    <a:pt x="90976" y="247753"/>
                    <a:pt x="0" y="192291"/>
                    <a:pt x="0" y="123876"/>
                  </a:cubicBezTo>
                  <a:cubicBezTo>
                    <a:pt x="0" y="5546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1072179" cy="2858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 rot="-458676">
            <a:off x="13037726" y="5228549"/>
            <a:ext cx="3018192" cy="622225"/>
            <a:chOff x="0" y="0"/>
            <a:chExt cx="1072179" cy="221038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072179" cy="221038"/>
            </a:xfrm>
            <a:custGeom>
              <a:avLst/>
              <a:gdLst/>
              <a:ahLst/>
              <a:cxnLst/>
              <a:rect l="l" t="t" r="r" b="b"/>
              <a:pathLst>
                <a:path w="1072179" h="221038">
                  <a:moveTo>
                    <a:pt x="868979" y="0"/>
                  </a:moveTo>
                  <a:cubicBezTo>
                    <a:pt x="981203" y="0"/>
                    <a:pt x="1072179" y="49481"/>
                    <a:pt x="1072179" y="110519"/>
                  </a:cubicBezTo>
                  <a:cubicBezTo>
                    <a:pt x="1072179" y="171557"/>
                    <a:pt x="981203" y="221038"/>
                    <a:pt x="868979" y="221038"/>
                  </a:cubicBezTo>
                  <a:lnTo>
                    <a:pt x="203200" y="221038"/>
                  </a:lnTo>
                  <a:cubicBezTo>
                    <a:pt x="90976" y="221038"/>
                    <a:pt x="0" y="171557"/>
                    <a:pt x="0" y="110519"/>
                  </a:cubicBezTo>
                  <a:cubicBezTo>
                    <a:pt x="0" y="49481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4BDBC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1072179" cy="2591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8" name="Freeform 48"/>
          <p:cNvSpPr/>
          <p:nvPr/>
        </p:nvSpPr>
        <p:spPr>
          <a:xfrm rot="9190325">
            <a:off x="8269204" y="6077228"/>
            <a:ext cx="2391732" cy="490971"/>
          </a:xfrm>
          <a:custGeom>
            <a:avLst/>
            <a:gdLst/>
            <a:ahLst/>
            <a:cxnLst/>
            <a:rect l="l" t="t" r="r" b="b"/>
            <a:pathLst>
              <a:path w="2391732" h="490971">
                <a:moveTo>
                  <a:pt x="0" y="0"/>
                </a:moveTo>
                <a:lnTo>
                  <a:pt x="2391733" y="0"/>
                </a:lnTo>
                <a:lnTo>
                  <a:pt x="2391733" y="490971"/>
                </a:lnTo>
                <a:lnTo>
                  <a:pt x="0" y="49097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 rot="-2628112">
            <a:off x="10539827" y="5500497"/>
            <a:ext cx="1197497" cy="1771459"/>
          </a:xfrm>
          <a:custGeom>
            <a:avLst/>
            <a:gdLst/>
            <a:ahLst/>
            <a:cxnLst/>
            <a:rect l="l" t="t" r="r" b="b"/>
            <a:pathLst>
              <a:path w="1197497" h="1771459">
                <a:moveTo>
                  <a:pt x="0" y="0"/>
                </a:moveTo>
                <a:lnTo>
                  <a:pt x="1197498" y="0"/>
                </a:lnTo>
                <a:lnTo>
                  <a:pt x="1197498" y="1771459"/>
                </a:lnTo>
                <a:lnTo>
                  <a:pt x="0" y="17714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 rot="5400000">
            <a:off x="8290519" y="345303"/>
            <a:ext cx="1429893" cy="16891676"/>
          </a:xfrm>
          <a:custGeom>
            <a:avLst/>
            <a:gdLst/>
            <a:ahLst/>
            <a:cxnLst/>
            <a:rect l="l" t="t" r="r" b="b"/>
            <a:pathLst>
              <a:path w="1429893" h="16891676">
                <a:moveTo>
                  <a:pt x="0" y="0"/>
                </a:moveTo>
                <a:lnTo>
                  <a:pt x="1429893" y="0"/>
                </a:lnTo>
                <a:lnTo>
                  <a:pt x="1429893" y="16891675"/>
                </a:lnTo>
                <a:lnTo>
                  <a:pt x="0" y="1689167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52627" r="-52627"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3084875" y="217201"/>
            <a:ext cx="23442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8126504" y="217201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2" y="0"/>
                </a:lnTo>
                <a:lnTo>
                  <a:pt x="2034992" y="819783"/>
                </a:lnTo>
                <a:lnTo>
                  <a:pt x="0" y="81978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3943683" y="251502"/>
            <a:ext cx="2704029" cy="722698"/>
          </a:xfrm>
          <a:custGeom>
            <a:avLst/>
            <a:gdLst/>
            <a:ahLst/>
            <a:cxnLst/>
            <a:rect l="l" t="t" r="r" b="b"/>
            <a:pathLst>
              <a:path w="2704029" h="722698">
                <a:moveTo>
                  <a:pt x="0" y="0"/>
                </a:moveTo>
                <a:lnTo>
                  <a:pt x="2704028" y="0"/>
                </a:lnTo>
                <a:lnTo>
                  <a:pt x="2704028" y="722699"/>
                </a:lnTo>
                <a:lnTo>
                  <a:pt x="0" y="72269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0" y="8582607"/>
            <a:ext cx="8730462" cy="1769374"/>
          </a:xfrm>
          <a:custGeom>
            <a:avLst/>
            <a:gdLst/>
            <a:ahLst/>
            <a:cxnLst/>
            <a:rect l="l" t="t" r="r" b="b"/>
            <a:pathLst>
              <a:path w="8730462" h="1769374">
                <a:moveTo>
                  <a:pt x="0" y="0"/>
                </a:moveTo>
                <a:lnTo>
                  <a:pt x="8730462" y="0"/>
                </a:lnTo>
                <a:lnTo>
                  <a:pt x="8730462" y="1769374"/>
                </a:lnTo>
                <a:lnTo>
                  <a:pt x="0" y="1769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5" name="TextBox 55"/>
          <p:cNvSpPr txBox="1"/>
          <p:nvPr/>
        </p:nvSpPr>
        <p:spPr>
          <a:xfrm>
            <a:off x="6069125" y="1114656"/>
            <a:ext cx="5211605" cy="5642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7"/>
              </a:lnSpc>
            </a:pPr>
            <a:endParaRPr lang="en-US" sz="6298" b="1" dirty="0">
              <a:solidFill>
                <a:srgbClr val="000000"/>
              </a:solidFill>
              <a:latin typeface="Caveat Bold"/>
              <a:ea typeface="Caveat Bold"/>
              <a:cs typeface="Caveat Bold"/>
              <a:sym typeface="Caveat Bold"/>
            </a:endParaRPr>
          </a:p>
          <a:p>
            <a:pPr algn="ctr">
              <a:lnSpc>
                <a:spcPts val="8817"/>
              </a:lnSpc>
            </a:pPr>
            <a:endParaRPr lang="en-US" sz="6298" b="1" dirty="0">
              <a:solidFill>
                <a:srgbClr val="000000"/>
              </a:solidFill>
              <a:latin typeface="Caveat Bold"/>
              <a:ea typeface="Caveat Bold"/>
              <a:cs typeface="Caveat Bold"/>
              <a:sym typeface="Caveat Bold"/>
            </a:endParaRPr>
          </a:p>
          <a:p>
            <a:pPr algn="ctr">
              <a:lnSpc>
                <a:spcPts val="8817"/>
              </a:lnSpc>
            </a:pPr>
            <a:endParaRPr lang="en-US" sz="6298" b="1" dirty="0">
              <a:solidFill>
                <a:srgbClr val="000000"/>
              </a:solidFill>
              <a:latin typeface="Caveat Bold"/>
              <a:ea typeface="Caveat Bold"/>
              <a:cs typeface="Caveat Bold"/>
              <a:sym typeface="Caveat Bold"/>
            </a:endParaRPr>
          </a:p>
          <a:p>
            <a:pPr algn="ctr">
              <a:lnSpc>
                <a:spcPts val="8817"/>
              </a:lnSpc>
            </a:pPr>
            <a:endParaRPr lang="en-US" sz="6298" b="1" dirty="0">
              <a:solidFill>
                <a:srgbClr val="000000"/>
              </a:solidFill>
              <a:latin typeface="Caveat Bold"/>
              <a:ea typeface="Caveat Bold"/>
              <a:cs typeface="Caveat Bold"/>
              <a:sym typeface="Caveat Bold"/>
            </a:endParaRPr>
          </a:p>
          <a:p>
            <a:pPr algn="ctr">
              <a:lnSpc>
                <a:spcPts val="8817"/>
              </a:lnSpc>
            </a:pPr>
            <a:endParaRPr lang="en-US" sz="6298" b="1" dirty="0">
              <a:solidFill>
                <a:srgbClr val="000000"/>
              </a:solidFill>
              <a:latin typeface="Caveat Bold"/>
              <a:ea typeface="Caveat Bold"/>
              <a:cs typeface="Caveat Bold"/>
              <a:sym typeface="Caveat Bold"/>
            </a:endParaRPr>
          </a:p>
        </p:txBody>
      </p:sp>
      <p:sp>
        <p:nvSpPr>
          <p:cNvPr id="56" name="TextBox 56"/>
          <p:cNvSpPr txBox="1"/>
          <p:nvPr/>
        </p:nvSpPr>
        <p:spPr>
          <a:xfrm>
            <a:off x="10417985" y="7487549"/>
            <a:ext cx="2804028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 Day Without Sun Text"/>
                <a:ea typeface="A Day Without Sun Text"/>
                <a:cs typeface="A Day Without Sun Text"/>
                <a:sym typeface="A Day Without Sun Text"/>
              </a:rPr>
              <a:t>Елена Начева</a:t>
            </a:r>
          </a:p>
        </p:txBody>
      </p:sp>
      <p:sp>
        <p:nvSpPr>
          <p:cNvPr id="57" name="TextBox 57"/>
          <p:cNvSpPr txBox="1"/>
          <p:nvPr/>
        </p:nvSpPr>
        <p:spPr>
          <a:xfrm rot="660370">
            <a:off x="887466" y="5392429"/>
            <a:ext cx="2804028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A Day Without Sun Text"/>
                <a:ea typeface="A Day Without Sun Text"/>
                <a:cs typeface="A Day Without Sun Text"/>
                <a:sym typeface="A Day Without Sun Text"/>
              </a:rPr>
              <a:t>Наталия Димитрова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7425396" y="7230692"/>
            <a:ext cx="2603004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A Day Without Sun Text"/>
                <a:ea typeface="A Day Without Sun Text"/>
                <a:cs typeface="A Day Without Sun Text"/>
                <a:sym typeface="A Day Without Sun Text"/>
              </a:rPr>
              <a:t>Даниела Петкова</a:t>
            </a:r>
          </a:p>
        </p:txBody>
      </p:sp>
      <p:sp>
        <p:nvSpPr>
          <p:cNvPr id="59" name="TextBox 59"/>
          <p:cNvSpPr txBox="1"/>
          <p:nvPr/>
        </p:nvSpPr>
        <p:spPr>
          <a:xfrm rot="-591154">
            <a:off x="13103464" y="5247287"/>
            <a:ext cx="2856006" cy="507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A Day Without Sun Text"/>
                <a:ea typeface="A Day Without Sun Text"/>
                <a:cs typeface="A Day Without Sun Text"/>
                <a:sym typeface="A Day Without Sun Text"/>
              </a:rPr>
              <a:t>Силвия Атанасова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4998458" y="5733006"/>
            <a:ext cx="3212472" cy="4578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A Day Without Sun Text"/>
                <a:ea typeface="A Day Without Sun Text"/>
                <a:cs typeface="A Day Without Sun Text"/>
                <a:sym typeface="A Day Without Sun Text"/>
              </a:rPr>
              <a:t>Лилия Величкова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0" y="8235262"/>
            <a:ext cx="1796970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 №</a:t>
            </a:r>
            <a:r>
              <a:rPr lang="en-US" sz="1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финансиран по Програма „Еразъм +“ на Европейския съюз (ЕС), КД 1 „Образователна мобилност за граждани”, сектор „Училищно образование”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559628" y="9168077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„Финансирано от Европейския съюз. Изразените възгледи и мнения принадлежат изцяло на техния (- ите) автор (-и) и не отразяват непременно възгледите и мненията на Европейския съюз или на [наименование на предоставящия орган]. За тях не носи отговорност нито Европейският съюз, нито предоставящият орган.“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8730462" y="8582607"/>
            <a:ext cx="8730462" cy="1769374"/>
          </a:xfrm>
          <a:custGeom>
            <a:avLst/>
            <a:gdLst/>
            <a:ahLst/>
            <a:cxnLst/>
            <a:rect l="l" t="t" r="r" b="b"/>
            <a:pathLst>
              <a:path w="8730462" h="1769374">
                <a:moveTo>
                  <a:pt x="8730462" y="0"/>
                </a:moveTo>
                <a:lnTo>
                  <a:pt x="0" y="0"/>
                </a:lnTo>
                <a:lnTo>
                  <a:pt x="0" y="1769374"/>
                </a:lnTo>
                <a:lnTo>
                  <a:pt x="8730462" y="1769374"/>
                </a:lnTo>
                <a:lnTo>
                  <a:pt x="87304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729506">
            <a:off x="14735975" y="6725639"/>
            <a:ext cx="5430656" cy="5065321"/>
          </a:xfrm>
          <a:custGeom>
            <a:avLst/>
            <a:gdLst/>
            <a:ahLst/>
            <a:cxnLst/>
            <a:rect l="l" t="t" r="r" b="b"/>
            <a:pathLst>
              <a:path w="5430656" h="5065321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897775" y="-1336337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5400000">
            <a:off x="8290519" y="345303"/>
            <a:ext cx="1429893" cy="16891676"/>
          </a:xfrm>
          <a:custGeom>
            <a:avLst/>
            <a:gdLst/>
            <a:ahLst/>
            <a:cxnLst/>
            <a:rect l="l" t="t" r="r" b="b"/>
            <a:pathLst>
              <a:path w="1429893" h="16891676">
                <a:moveTo>
                  <a:pt x="0" y="0"/>
                </a:moveTo>
                <a:lnTo>
                  <a:pt x="1429893" y="0"/>
                </a:lnTo>
                <a:lnTo>
                  <a:pt x="1429893" y="16891675"/>
                </a:lnTo>
                <a:lnTo>
                  <a:pt x="0" y="168916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2627" r="-5262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84875" y="217201"/>
            <a:ext cx="23442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126504" y="217201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2" y="0"/>
                </a:lnTo>
                <a:lnTo>
                  <a:pt x="2034992" y="819783"/>
                </a:lnTo>
                <a:lnTo>
                  <a:pt x="0" y="81978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943683" y="251502"/>
            <a:ext cx="2704029" cy="722698"/>
          </a:xfrm>
          <a:custGeom>
            <a:avLst/>
            <a:gdLst/>
            <a:ahLst/>
            <a:cxnLst/>
            <a:rect l="l" t="t" r="r" b="b"/>
            <a:pathLst>
              <a:path w="2704029" h="722698">
                <a:moveTo>
                  <a:pt x="0" y="0"/>
                </a:moveTo>
                <a:lnTo>
                  <a:pt x="2704028" y="0"/>
                </a:lnTo>
                <a:lnTo>
                  <a:pt x="2704028" y="722699"/>
                </a:lnTo>
                <a:lnTo>
                  <a:pt x="0" y="72269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8582607"/>
            <a:ext cx="8730462" cy="1769374"/>
          </a:xfrm>
          <a:custGeom>
            <a:avLst/>
            <a:gdLst/>
            <a:ahLst/>
            <a:cxnLst/>
            <a:rect l="l" t="t" r="r" b="b"/>
            <a:pathLst>
              <a:path w="8730462" h="1769374">
                <a:moveTo>
                  <a:pt x="0" y="0"/>
                </a:moveTo>
                <a:lnTo>
                  <a:pt x="8730462" y="0"/>
                </a:lnTo>
                <a:lnTo>
                  <a:pt x="8730462" y="1769374"/>
                </a:lnTo>
                <a:lnTo>
                  <a:pt x="0" y="17693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49793">
            <a:off x="5256265" y="7653829"/>
            <a:ext cx="3240175" cy="1824537"/>
          </a:xfrm>
          <a:custGeom>
            <a:avLst/>
            <a:gdLst/>
            <a:ahLst/>
            <a:cxnLst/>
            <a:rect l="l" t="t" r="r" b="b"/>
            <a:pathLst>
              <a:path w="3240175" h="1824537">
                <a:moveTo>
                  <a:pt x="0" y="0"/>
                </a:moveTo>
                <a:lnTo>
                  <a:pt x="3240175" y="0"/>
                </a:lnTo>
                <a:lnTo>
                  <a:pt x="3240175" y="1824537"/>
                </a:lnTo>
                <a:lnTo>
                  <a:pt x="0" y="1824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908676">
            <a:off x="-73106" y="409554"/>
            <a:ext cx="2203613" cy="3099711"/>
          </a:xfrm>
          <a:custGeom>
            <a:avLst/>
            <a:gdLst/>
            <a:ahLst/>
            <a:cxnLst/>
            <a:rect l="l" t="t" r="r" b="b"/>
            <a:pathLst>
              <a:path w="2203613" h="3099711">
                <a:moveTo>
                  <a:pt x="0" y="0"/>
                </a:moveTo>
                <a:lnTo>
                  <a:pt x="2203612" y="0"/>
                </a:lnTo>
                <a:lnTo>
                  <a:pt x="2203612" y="3099711"/>
                </a:lnTo>
                <a:lnTo>
                  <a:pt x="0" y="30997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2096" y="6717062"/>
            <a:ext cx="12701904" cy="1511754"/>
          </a:xfrm>
          <a:custGeom>
            <a:avLst/>
            <a:gdLst/>
            <a:ahLst/>
            <a:cxnLst/>
            <a:rect l="l" t="t" r="r" b="b"/>
            <a:pathLst>
              <a:path w="14027464" h="4412275">
                <a:moveTo>
                  <a:pt x="0" y="0"/>
                </a:moveTo>
                <a:lnTo>
                  <a:pt x="14027464" y="0"/>
                </a:lnTo>
                <a:lnTo>
                  <a:pt x="14027464" y="4412275"/>
                </a:lnTo>
                <a:lnTo>
                  <a:pt x="0" y="44122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620000" y="1479837"/>
            <a:ext cx="3812728" cy="3812728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8"/>
              <a:stretch>
                <a:fillRect l="-132904" t="-94691" r="-61099" b="-197790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2743398" y="1182347"/>
            <a:ext cx="5104598" cy="5102556"/>
            <a:chOff x="0" y="0"/>
            <a:chExt cx="6350000" cy="6347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47460"/>
            </a:xfrm>
            <a:custGeom>
              <a:avLst/>
              <a:gdLst/>
              <a:ahLst/>
              <a:cxnLst/>
              <a:rect l="l" t="t" r="r" b="b"/>
              <a:pathLst>
                <a:path w="6350000" h="6347460">
                  <a:moveTo>
                    <a:pt x="6350000" y="532130"/>
                  </a:moveTo>
                  <a:cubicBezTo>
                    <a:pt x="6350000" y="463550"/>
                    <a:pt x="6315710" y="402590"/>
                    <a:pt x="6263640" y="367030"/>
                  </a:cubicBezTo>
                  <a:cubicBezTo>
                    <a:pt x="6273800" y="360680"/>
                    <a:pt x="6282690" y="353060"/>
                    <a:pt x="6290310" y="344170"/>
                  </a:cubicBezTo>
                  <a:cubicBezTo>
                    <a:pt x="6328410" y="306070"/>
                    <a:pt x="6350000" y="255270"/>
                    <a:pt x="6350000" y="201930"/>
                  </a:cubicBezTo>
                  <a:cubicBezTo>
                    <a:pt x="6350000" y="148590"/>
                    <a:pt x="6328410" y="96520"/>
                    <a:pt x="6290310" y="59690"/>
                  </a:cubicBezTo>
                  <a:cubicBezTo>
                    <a:pt x="6252210" y="21590"/>
                    <a:pt x="6200140" y="0"/>
                    <a:pt x="6148070" y="0"/>
                  </a:cubicBezTo>
                  <a:cubicBezTo>
                    <a:pt x="6094730" y="0"/>
                    <a:pt x="6042660" y="21590"/>
                    <a:pt x="6005830" y="59690"/>
                  </a:cubicBezTo>
                  <a:cubicBezTo>
                    <a:pt x="5996940" y="68580"/>
                    <a:pt x="5990590" y="77470"/>
                    <a:pt x="5982970" y="86360"/>
                  </a:cubicBezTo>
                  <a:cubicBezTo>
                    <a:pt x="5946140" y="34290"/>
                    <a:pt x="5886450" y="0"/>
                    <a:pt x="5817870" y="0"/>
                  </a:cubicBezTo>
                  <a:cubicBezTo>
                    <a:pt x="5749290" y="0"/>
                    <a:pt x="5689600" y="34290"/>
                    <a:pt x="5652770" y="86360"/>
                  </a:cubicBezTo>
                  <a:cubicBezTo>
                    <a:pt x="5615940" y="34290"/>
                    <a:pt x="5556250" y="0"/>
                    <a:pt x="5487670" y="0"/>
                  </a:cubicBezTo>
                  <a:cubicBezTo>
                    <a:pt x="5419090" y="0"/>
                    <a:pt x="5359400" y="34290"/>
                    <a:pt x="5322570" y="86360"/>
                  </a:cubicBezTo>
                  <a:cubicBezTo>
                    <a:pt x="5285740" y="34290"/>
                    <a:pt x="5226050" y="0"/>
                    <a:pt x="5157470" y="0"/>
                  </a:cubicBezTo>
                  <a:cubicBezTo>
                    <a:pt x="5088890" y="0"/>
                    <a:pt x="5027930" y="34290"/>
                    <a:pt x="4992370" y="86360"/>
                  </a:cubicBezTo>
                  <a:cubicBezTo>
                    <a:pt x="4955540" y="34290"/>
                    <a:pt x="4894580" y="0"/>
                    <a:pt x="4827270" y="0"/>
                  </a:cubicBezTo>
                  <a:cubicBezTo>
                    <a:pt x="4758690" y="0"/>
                    <a:pt x="4699000" y="34290"/>
                    <a:pt x="4662170" y="86360"/>
                  </a:cubicBezTo>
                  <a:cubicBezTo>
                    <a:pt x="4625340" y="34290"/>
                    <a:pt x="4565650" y="0"/>
                    <a:pt x="4497070" y="0"/>
                  </a:cubicBezTo>
                  <a:cubicBezTo>
                    <a:pt x="4428490" y="0"/>
                    <a:pt x="4368800" y="34290"/>
                    <a:pt x="4331970" y="86360"/>
                  </a:cubicBezTo>
                  <a:cubicBezTo>
                    <a:pt x="4295140" y="34290"/>
                    <a:pt x="4235450" y="0"/>
                    <a:pt x="4166870" y="0"/>
                  </a:cubicBezTo>
                  <a:cubicBezTo>
                    <a:pt x="4098290" y="0"/>
                    <a:pt x="4038600" y="34290"/>
                    <a:pt x="4001770" y="86360"/>
                  </a:cubicBezTo>
                  <a:cubicBezTo>
                    <a:pt x="3964940" y="34290"/>
                    <a:pt x="3903980" y="0"/>
                    <a:pt x="3836670" y="0"/>
                  </a:cubicBezTo>
                  <a:cubicBezTo>
                    <a:pt x="3768090" y="0"/>
                    <a:pt x="3707130" y="34290"/>
                    <a:pt x="3671570" y="86360"/>
                  </a:cubicBezTo>
                  <a:cubicBezTo>
                    <a:pt x="3634740" y="34290"/>
                    <a:pt x="3575050" y="0"/>
                    <a:pt x="3506470" y="0"/>
                  </a:cubicBezTo>
                  <a:cubicBezTo>
                    <a:pt x="3437890" y="0"/>
                    <a:pt x="3378200" y="34290"/>
                    <a:pt x="3341370" y="86360"/>
                  </a:cubicBezTo>
                  <a:cubicBezTo>
                    <a:pt x="3304540" y="34290"/>
                    <a:pt x="3244850" y="0"/>
                    <a:pt x="3176270" y="0"/>
                  </a:cubicBezTo>
                  <a:cubicBezTo>
                    <a:pt x="3107690" y="0"/>
                    <a:pt x="3048000" y="34290"/>
                    <a:pt x="3011170" y="86360"/>
                  </a:cubicBezTo>
                  <a:cubicBezTo>
                    <a:pt x="2974340" y="34290"/>
                    <a:pt x="2914650" y="0"/>
                    <a:pt x="2846070" y="0"/>
                  </a:cubicBezTo>
                  <a:cubicBezTo>
                    <a:pt x="2777490" y="0"/>
                    <a:pt x="2716530" y="34290"/>
                    <a:pt x="2680970" y="86360"/>
                  </a:cubicBezTo>
                  <a:cubicBezTo>
                    <a:pt x="2644140" y="34290"/>
                    <a:pt x="2583180" y="0"/>
                    <a:pt x="2515870" y="0"/>
                  </a:cubicBezTo>
                  <a:cubicBezTo>
                    <a:pt x="2447290" y="0"/>
                    <a:pt x="2387600" y="34290"/>
                    <a:pt x="2350770" y="86360"/>
                  </a:cubicBezTo>
                  <a:cubicBezTo>
                    <a:pt x="2313940" y="34290"/>
                    <a:pt x="2254250" y="0"/>
                    <a:pt x="2185670" y="0"/>
                  </a:cubicBezTo>
                  <a:cubicBezTo>
                    <a:pt x="2117090" y="0"/>
                    <a:pt x="2057400" y="34290"/>
                    <a:pt x="2020570" y="86360"/>
                  </a:cubicBezTo>
                  <a:cubicBezTo>
                    <a:pt x="1983740" y="34290"/>
                    <a:pt x="1924050" y="0"/>
                    <a:pt x="1855470" y="0"/>
                  </a:cubicBezTo>
                  <a:cubicBezTo>
                    <a:pt x="1786890" y="0"/>
                    <a:pt x="1727200" y="34290"/>
                    <a:pt x="1690370" y="86360"/>
                  </a:cubicBezTo>
                  <a:cubicBezTo>
                    <a:pt x="1653540" y="34290"/>
                    <a:pt x="1593850" y="0"/>
                    <a:pt x="1525270" y="0"/>
                  </a:cubicBezTo>
                  <a:cubicBezTo>
                    <a:pt x="1456690" y="0"/>
                    <a:pt x="1395730" y="34290"/>
                    <a:pt x="1360170" y="86360"/>
                  </a:cubicBezTo>
                  <a:cubicBezTo>
                    <a:pt x="1324610" y="34290"/>
                    <a:pt x="1263650" y="0"/>
                    <a:pt x="1195070" y="0"/>
                  </a:cubicBezTo>
                  <a:cubicBezTo>
                    <a:pt x="1126490" y="0"/>
                    <a:pt x="1066800" y="34290"/>
                    <a:pt x="1029970" y="86360"/>
                  </a:cubicBezTo>
                  <a:cubicBezTo>
                    <a:pt x="990600" y="34290"/>
                    <a:pt x="930910" y="0"/>
                    <a:pt x="862330" y="0"/>
                  </a:cubicBezTo>
                  <a:cubicBezTo>
                    <a:pt x="793750" y="0"/>
                    <a:pt x="734060" y="34290"/>
                    <a:pt x="697230" y="86360"/>
                  </a:cubicBezTo>
                  <a:cubicBezTo>
                    <a:pt x="660400" y="34290"/>
                    <a:pt x="600710" y="0"/>
                    <a:pt x="532130" y="0"/>
                  </a:cubicBezTo>
                  <a:cubicBezTo>
                    <a:pt x="463550" y="0"/>
                    <a:pt x="402590" y="34290"/>
                    <a:pt x="367030" y="86360"/>
                  </a:cubicBezTo>
                  <a:cubicBezTo>
                    <a:pt x="360680" y="76200"/>
                    <a:pt x="353060" y="67310"/>
                    <a:pt x="344170" y="59690"/>
                  </a:cubicBezTo>
                  <a:cubicBezTo>
                    <a:pt x="306070" y="21590"/>
                    <a:pt x="254000" y="0"/>
                    <a:pt x="201930" y="0"/>
                  </a:cubicBezTo>
                  <a:cubicBezTo>
                    <a:pt x="148590" y="0"/>
                    <a:pt x="96520" y="21590"/>
                    <a:pt x="59690" y="59690"/>
                  </a:cubicBezTo>
                  <a:cubicBezTo>
                    <a:pt x="21590" y="96520"/>
                    <a:pt x="0" y="148590"/>
                    <a:pt x="0" y="201930"/>
                  </a:cubicBezTo>
                  <a:cubicBezTo>
                    <a:pt x="0" y="255270"/>
                    <a:pt x="21590" y="307340"/>
                    <a:pt x="59690" y="344170"/>
                  </a:cubicBezTo>
                  <a:cubicBezTo>
                    <a:pt x="68580" y="353060"/>
                    <a:pt x="77470" y="359410"/>
                    <a:pt x="86360" y="367030"/>
                  </a:cubicBezTo>
                  <a:cubicBezTo>
                    <a:pt x="34290" y="403860"/>
                    <a:pt x="0" y="463550"/>
                    <a:pt x="0" y="532130"/>
                  </a:cubicBezTo>
                  <a:cubicBezTo>
                    <a:pt x="0" y="600710"/>
                    <a:pt x="34290" y="660400"/>
                    <a:pt x="86360" y="697230"/>
                  </a:cubicBezTo>
                  <a:cubicBezTo>
                    <a:pt x="34290" y="734060"/>
                    <a:pt x="0" y="793750"/>
                    <a:pt x="0" y="862330"/>
                  </a:cubicBezTo>
                  <a:cubicBezTo>
                    <a:pt x="0" y="930910"/>
                    <a:pt x="34290" y="990600"/>
                    <a:pt x="86360" y="1027430"/>
                  </a:cubicBezTo>
                  <a:cubicBezTo>
                    <a:pt x="34290" y="1064260"/>
                    <a:pt x="0" y="1123950"/>
                    <a:pt x="0" y="1192530"/>
                  </a:cubicBezTo>
                  <a:cubicBezTo>
                    <a:pt x="0" y="1261110"/>
                    <a:pt x="34290" y="1322070"/>
                    <a:pt x="86360" y="1357630"/>
                  </a:cubicBezTo>
                  <a:cubicBezTo>
                    <a:pt x="34290" y="1393190"/>
                    <a:pt x="0" y="1454150"/>
                    <a:pt x="0" y="1522730"/>
                  </a:cubicBezTo>
                  <a:cubicBezTo>
                    <a:pt x="0" y="1591310"/>
                    <a:pt x="34290" y="1651000"/>
                    <a:pt x="86360" y="1687830"/>
                  </a:cubicBezTo>
                  <a:cubicBezTo>
                    <a:pt x="34290" y="1724660"/>
                    <a:pt x="0" y="1784350"/>
                    <a:pt x="0" y="1852930"/>
                  </a:cubicBezTo>
                  <a:cubicBezTo>
                    <a:pt x="0" y="1921510"/>
                    <a:pt x="34290" y="1981200"/>
                    <a:pt x="86360" y="2018030"/>
                  </a:cubicBezTo>
                  <a:cubicBezTo>
                    <a:pt x="34290" y="2054860"/>
                    <a:pt x="0" y="2114550"/>
                    <a:pt x="0" y="2183130"/>
                  </a:cubicBezTo>
                  <a:cubicBezTo>
                    <a:pt x="0" y="2251710"/>
                    <a:pt x="34290" y="2311400"/>
                    <a:pt x="86360" y="2348230"/>
                  </a:cubicBezTo>
                  <a:cubicBezTo>
                    <a:pt x="34290" y="2385060"/>
                    <a:pt x="0" y="2444750"/>
                    <a:pt x="0" y="2513330"/>
                  </a:cubicBezTo>
                  <a:cubicBezTo>
                    <a:pt x="0" y="2581910"/>
                    <a:pt x="34290" y="2642870"/>
                    <a:pt x="86360" y="2678430"/>
                  </a:cubicBezTo>
                  <a:cubicBezTo>
                    <a:pt x="34290" y="2713990"/>
                    <a:pt x="0" y="2774950"/>
                    <a:pt x="0" y="2843530"/>
                  </a:cubicBezTo>
                  <a:cubicBezTo>
                    <a:pt x="0" y="2912110"/>
                    <a:pt x="34290" y="2971800"/>
                    <a:pt x="86360" y="3008630"/>
                  </a:cubicBezTo>
                  <a:cubicBezTo>
                    <a:pt x="34290" y="3045460"/>
                    <a:pt x="0" y="3105150"/>
                    <a:pt x="0" y="3173730"/>
                  </a:cubicBezTo>
                  <a:cubicBezTo>
                    <a:pt x="0" y="3242310"/>
                    <a:pt x="34290" y="3302000"/>
                    <a:pt x="86360" y="3338830"/>
                  </a:cubicBezTo>
                  <a:cubicBezTo>
                    <a:pt x="34290" y="3375660"/>
                    <a:pt x="0" y="3435350"/>
                    <a:pt x="0" y="3503930"/>
                  </a:cubicBezTo>
                  <a:cubicBezTo>
                    <a:pt x="0" y="3572510"/>
                    <a:pt x="34290" y="3633470"/>
                    <a:pt x="86360" y="3669030"/>
                  </a:cubicBezTo>
                  <a:cubicBezTo>
                    <a:pt x="34290" y="3705860"/>
                    <a:pt x="0" y="3766820"/>
                    <a:pt x="0" y="3834130"/>
                  </a:cubicBezTo>
                  <a:cubicBezTo>
                    <a:pt x="0" y="3901440"/>
                    <a:pt x="34290" y="3962400"/>
                    <a:pt x="86360" y="3999230"/>
                  </a:cubicBezTo>
                  <a:cubicBezTo>
                    <a:pt x="34290" y="4036060"/>
                    <a:pt x="0" y="4095750"/>
                    <a:pt x="0" y="4164330"/>
                  </a:cubicBezTo>
                  <a:cubicBezTo>
                    <a:pt x="0" y="4232910"/>
                    <a:pt x="34290" y="4292600"/>
                    <a:pt x="86360" y="4329430"/>
                  </a:cubicBezTo>
                  <a:cubicBezTo>
                    <a:pt x="34290" y="4366260"/>
                    <a:pt x="0" y="4425950"/>
                    <a:pt x="0" y="4494530"/>
                  </a:cubicBezTo>
                  <a:cubicBezTo>
                    <a:pt x="0" y="4563110"/>
                    <a:pt x="34290" y="4622800"/>
                    <a:pt x="86360" y="4659630"/>
                  </a:cubicBezTo>
                  <a:cubicBezTo>
                    <a:pt x="34290" y="4696460"/>
                    <a:pt x="0" y="4756150"/>
                    <a:pt x="0" y="4824730"/>
                  </a:cubicBezTo>
                  <a:cubicBezTo>
                    <a:pt x="0" y="4893310"/>
                    <a:pt x="34290" y="4954270"/>
                    <a:pt x="86360" y="4989830"/>
                  </a:cubicBezTo>
                  <a:cubicBezTo>
                    <a:pt x="34290" y="5025390"/>
                    <a:pt x="0" y="5086350"/>
                    <a:pt x="0" y="5154930"/>
                  </a:cubicBezTo>
                  <a:cubicBezTo>
                    <a:pt x="0" y="5223510"/>
                    <a:pt x="34290" y="5283200"/>
                    <a:pt x="86360" y="5320030"/>
                  </a:cubicBezTo>
                  <a:cubicBezTo>
                    <a:pt x="34290" y="5356860"/>
                    <a:pt x="0" y="5416550"/>
                    <a:pt x="0" y="5485130"/>
                  </a:cubicBezTo>
                  <a:cubicBezTo>
                    <a:pt x="0" y="5553710"/>
                    <a:pt x="34290" y="5613400"/>
                    <a:pt x="86360" y="5650230"/>
                  </a:cubicBezTo>
                  <a:cubicBezTo>
                    <a:pt x="34290" y="5687060"/>
                    <a:pt x="0" y="5746750"/>
                    <a:pt x="0" y="5815330"/>
                  </a:cubicBezTo>
                  <a:cubicBezTo>
                    <a:pt x="0" y="5883910"/>
                    <a:pt x="34290" y="5944870"/>
                    <a:pt x="86360" y="5980430"/>
                  </a:cubicBezTo>
                  <a:cubicBezTo>
                    <a:pt x="76200" y="5986780"/>
                    <a:pt x="67310" y="5994400"/>
                    <a:pt x="59690" y="6003290"/>
                  </a:cubicBezTo>
                  <a:cubicBezTo>
                    <a:pt x="22860" y="6041390"/>
                    <a:pt x="0" y="6093460"/>
                    <a:pt x="0" y="6145530"/>
                  </a:cubicBezTo>
                  <a:cubicBezTo>
                    <a:pt x="0" y="6198870"/>
                    <a:pt x="20320" y="6249670"/>
                    <a:pt x="59690" y="6287770"/>
                  </a:cubicBezTo>
                  <a:cubicBezTo>
                    <a:pt x="97790" y="6325870"/>
                    <a:pt x="148590" y="6347460"/>
                    <a:pt x="201930" y="6347460"/>
                  </a:cubicBezTo>
                  <a:cubicBezTo>
                    <a:pt x="256540" y="6347460"/>
                    <a:pt x="307340" y="6325870"/>
                    <a:pt x="344170" y="6287770"/>
                  </a:cubicBezTo>
                  <a:cubicBezTo>
                    <a:pt x="353060" y="6278880"/>
                    <a:pt x="359410" y="6269990"/>
                    <a:pt x="367030" y="6261100"/>
                  </a:cubicBezTo>
                  <a:cubicBezTo>
                    <a:pt x="403860" y="6313170"/>
                    <a:pt x="463550" y="6347460"/>
                    <a:pt x="532130" y="6347460"/>
                  </a:cubicBezTo>
                  <a:cubicBezTo>
                    <a:pt x="600710" y="6347460"/>
                    <a:pt x="660400" y="6313170"/>
                    <a:pt x="697230" y="6261100"/>
                  </a:cubicBezTo>
                  <a:cubicBezTo>
                    <a:pt x="734060" y="6313170"/>
                    <a:pt x="793750" y="6347460"/>
                    <a:pt x="862330" y="6347460"/>
                  </a:cubicBezTo>
                  <a:cubicBezTo>
                    <a:pt x="930910" y="6347460"/>
                    <a:pt x="990600" y="6313170"/>
                    <a:pt x="1027430" y="6261100"/>
                  </a:cubicBezTo>
                  <a:cubicBezTo>
                    <a:pt x="1064260" y="6313170"/>
                    <a:pt x="1123950" y="6347460"/>
                    <a:pt x="1192530" y="6347460"/>
                  </a:cubicBezTo>
                  <a:cubicBezTo>
                    <a:pt x="1261110" y="6347460"/>
                    <a:pt x="1320800" y="6313170"/>
                    <a:pt x="1357630" y="6261100"/>
                  </a:cubicBezTo>
                  <a:cubicBezTo>
                    <a:pt x="1394460" y="6313170"/>
                    <a:pt x="1455420" y="6347460"/>
                    <a:pt x="1522730" y="6347460"/>
                  </a:cubicBezTo>
                  <a:cubicBezTo>
                    <a:pt x="1591310" y="6347460"/>
                    <a:pt x="1651000" y="6313170"/>
                    <a:pt x="1687830" y="6261100"/>
                  </a:cubicBezTo>
                  <a:cubicBezTo>
                    <a:pt x="1724660" y="6313170"/>
                    <a:pt x="1784350" y="6347460"/>
                    <a:pt x="1852930" y="6347460"/>
                  </a:cubicBezTo>
                  <a:cubicBezTo>
                    <a:pt x="1921510" y="6347460"/>
                    <a:pt x="1981200" y="6313170"/>
                    <a:pt x="2018030" y="6261100"/>
                  </a:cubicBezTo>
                  <a:cubicBezTo>
                    <a:pt x="2054860" y="6313170"/>
                    <a:pt x="2114550" y="6347460"/>
                    <a:pt x="2183130" y="6347460"/>
                  </a:cubicBezTo>
                  <a:cubicBezTo>
                    <a:pt x="2251710" y="6347460"/>
                    <a:pt x="2311400" y="6313170"/>
                    <a:pt x="2348230" y="6261100"/>
                  </a:cubicBezTo>
                  <a:cubicBezTo>
                    <a:pt x="2385060" y="6313170"/>
                    <a:pt x="2444750" y="6347460"/>
                    <a:pt x="2513330" y="6347460"/>
                  </a:cubicBezTo>
                  <a:cubicBezTo>
                    <a:pt x="2581910" y="6347460"/>
                    <a:pt x="2642870" y="6313170"/>
                    <a:pt x="2678430" y="6261100"/>
                  </a:cubicBezTo>
                  <a:cubicBezTo>
                    <a:pt x="2715260" y="6313170"/>
                    <a:pt x="2776220" y="6347460"/>
                    <a:pt x="2843530" y="6347460"/>
                  </a:cubicBezTo>
                  <a:cubicBezTo>
                    <a:pt x="2912110" y="6347460"/>
                    <a:pt x="2971800" y="6313170"/>
                    <a:pt x="3008630" y="6261100"/>
                  </a:cubicBezTo>
                  <a:cubicBezTo>
                    <a:pt x="3045460" y="6313170"/>
                    <a:pt x="3105150" y="6347460"/>
                    <a:pt x="3173730" y="6347460"/>
                  </a:cubicBezTo>
                  <a:cubicBezTo>
                    <a:pt x="3242310" y="6347460"/>
                    <a:pt x="3302000" y="6313170"/>
                    <a:pt x="3338830" y="6261100"/>
                  </a:cubicBezTo>
                  <a:cubicBezTo>
                    <a:pt x="3375660" y="6313170"/>
                    <a:pt x="3435350" y="6347460"/>
                    <a:pt x="3503930" y="6347460"/>
                  </a:cubicBezTo>
                  <a:cubicBezTo>
                    <a:pt x="3572510" y="6347460"/>
                    <a:pt x="3632200" y="6313170"/>
                    <a:pt x="3669030" y="6261100"/>
                  </a:cubicBezTo>
                  <a:cubicBezTo>
                    <a:pt x="3705860" y="6313170"/>
                    <a:pt x="3765550" y="6347460"/>
                    <a:pt x="3834130" y="6347460"/>
                  </a:cubicBezTo>
                  <a:cubicBezTo>
                    <a:pt x="3902710" y="6347460"/>
                    <a:pt x="3963670" y="6313170"/>
                    <a:pt x="3999230" y="6261100"/>
                  </a:cubicBezTo>
                  <a:cubicBezTo>
                    <a:pt x="4036060" y="6313170"/>
                    <a:pt x="4095750" y="6347460"/>
                    <a:pt x="4164330" y="6347460"/>
                  </a:cubicBezTo>
                  <a:cubicBezTo>
                    <a:pt x="4232910" y="6347460"/>
                    <a:pt x="4292600" y="6313170"/>
                    <a:pt x="4329430" y="6261100"/>
                  </a:cubicBezTo>
                  <a:cubicBezTo>
                    <a:pt x="4366260" y="6313170"/>
                    <a:pt x="4425950" y="6347460"/>
                    <a:pt x="4494530" y="6347460"/>
                  </a:cubicBezTo>
                  <a:cubicBezTo>
                    <a:pt x="4563110" y="6347460"/>
                    <a:pt x="4622800" y="6313170"/>
                    <a:pt x="4659630" y="6261100"/>
                  </a:cubicBezTo>
                  <a:cubicBezTo>
                    <a:pt x="4696460" y="6313170"/>
                    <a:pt x="4756150" y="6347460"/>
                    <a:pt x="4824730" y="6347460"/>
                  </a:cubicBezTo>
                  <a:cubicBezTo>
                    <a:pt x="4893310" y="6347460"/>
                    <a:pt x="4954270" y="6313170"/>
                    <a:pt x="4989830" y="6261100"/>
                  </a:cubicBezTo>
                  <a:cubicBezTo>
                    <a:pt x="5026660" y="6313170"/>
                    <a:pt x="5087620" y="6347460"/>
                    <a:pt x="5154930" y="6347460"/>
                  </a:cubicBezTo>
                  <a:cubicBezTo>
                    <a:pt x="5223510" y="6347460"/>
                    <a:pt x="5283200" y="6313170"/>
                    <a:pt x="5320030" y="6261100"/>
                  </a:cubicBezTo>
                  <a:cubicBezTo>
                    <a:pt x="5356860" y="6313170"/>
                    <a:pt x="5416550" y="6347460"/>
                    <a:pt x="5485130" y="6347460"/>
                  </a:cubicBezTo>
                  <a:cubicBezTo>
                    <a:pt x="5553710" y="6347460"/>
                    <a:pt x="5613400" y="6313170"/>
                    <a:pt x="5650230" y="6261100"/>
                  </a:cubicBezTo>
                  <a:cubicBezTo>
                    <a:pt x="5687060" y="6313170"/>
                    <a:pt x="5746750" y="6347460"/>
                    <a:pt x="5815330" y="6347460"/>
                  </a:cubicBezTo>
                  <a:cubicBezTo>
                    <a:pt x="5883910" y="6347460"/>
                    <a:pt x="5943600" y="6313170"/>
                    <a:pt x="5980430" y="6261100"/>
                  </a:cubicBezTo>
                  <a:cubicBezTo>
                    <a:pt x="5986780" y="6271260"/>
                    <a:pt x="5994400" y="6280150"/>
                    <a:pt x="6003290" y="6287770"/>
                  </a:cubicBezTo>
                  <a:cubicBezTo>
                    <a:pt x="6041390" y="6325870"/>
                    <a:pt x="6092190" y="6347460"/>
                    <a:pt x="6145530" y="6347460"/>
                  </a:cubicBezTo>
                  <a:cubicBezTo>
                    <a:pt x="6198870" y="6347460"/>
                    <a:pt x="6249670" y="6325870"/>
                    <a:pt x="6287770" y="6287770"/>
                  </a:cubicBezTo>
                  <a:cubicBezTo>
                    <a:pt x="6325870" y="6249670"/>
                    <a:pt x="6347460" y="6198870"/>
                    <a:pt x="6347460" y="6145530"/>
                  </a:cubicBezTo>
                  <a:cubicBezTo>
                    <a:pt x="6347460" y="6092190"/>
                    <a:pt x="6325870" y="6040120"/>
                    <a:pt x="6287770" y="6003290"/>
                  </a:cubicBezTo>
                  <a:cubicBezTo>
                    <a:pt x="6278880" y="5994400"/>
                    <a:pt x="6269990" y="5988050"/>
                    <a:pt x="6261100" y="5980430"/>
                  </a:cubicBezTo>
                  <a:cubicBezTo>
                    <a:pt x="6313170" y="5943600"/>
                    <a:pt x="6347460" y="5883910"/>
                    <a:pt x="6347460" y="5815330"/>
                  </a:cubicBezTo>
                  <a:cubicBezTo>
                    <a:pt x="6347460" y="5746750"/>
                    <a:pt x="6313170" y="5687060"/>
                    <a:pt x="6261100" y="5650230"/>
                  </a:cubicBezTo>
                  <a:cubicBezTo>
                    <a:pt x="6313170" y="5613400"/>
                    <a:pt x="6347460" y="5553710"/>
                    <a:pt x="6347460" y="5485130"/>
                  </a:cubicBezTo>
                  <a:cubicBezTo>
                    <a:pt x="6347460" y="5416550"/>
                    <a:pt x="6313170" y="5356860"/>
                    <a:pt x="6261100" y="5320030"/>
                  </a:cubicBezTo>
                  <a:cubicBezTo>
                    <a:pt x="6313170" y="5283200"/>
                    <a:pt x="6347460" y="5223510"/>
                    <a:pt x="6347460" y="5154930"/>
                  </a:cubicBezTo>
                  <a:cubicBezTo>
                    <a:pt x="6347460" y="5086350"/>
                    <a:pt x="6313170" y="5025390"/>
                    <a:pt x="6261100" y="4989830"/>
                  </a:cubicBezTo>
                  <a:cubicBezTo>
                    <a:pt x="6313170" y="4953000"/>
                    <a:pt x="6347460" y="4892040"/>
                    <a:pt x="6347460" y="4824730"/>
                  </a:cubicBezTo>
                  <a:cubicBezTo>
                    <a:pt x="6347460" y="4756150"/>
                    <a:pt x="6313170" y="4696460"/>
                    <a:pt x="6261100" y="4659630"/>
                  </a:cubicBezTo>
                  <a:cubicBezTo>
                    <a:pt x="6313170" y="4622800"/>
                    <a:pt x="6347460" y="4563110"/>
                    <a:pt x="6347460" y="4494530"/>
                  </a:cubicBezTo>
                  <a:cubicBezTo>
                    <a:pt x="6347460" y="4425950"/>
                    <a:pt x="6313170" y="4366260"/>
                    <a:pt x="6261100" y="4329430"/>
                  </a:cubicBezTo>
                  <a:cubicBezTo>
                    <a:pt x="6313170" y="4292600"/>
                    <a:pt x="6347460" y="4232910"/>
                    <a:pt x="6347460" y="4164330"/>
                  </a:cubicBezTo>
                  <a:cubicBezTo>
                    <a:pt x="6347460" y="4095750"/>
                    <a:pt x="6313170" y="4036060"/>
                    <a:pt x="6261100" y="3999230"/>
                  </a:cubicBezTo>
                  <a:cubicBezTo>
                    <a:pt x="6313170" y="3962400"/>
                    <a:pt x="6347460" y="3901440"/>
                    <a:pt x="6347460" y="3834130"/>
                  </a:cubicBezTo>
                  <a:cubicBezTo>
                    <a:pt x="6347460" y="3765550"/>
                    <a:pt x="6313170" y="3704590"/>
                    <a:pt x="6261100" y="3669030"/>
                  </a:cubicBezTo>
                  <a:cubicBezTo>
                    <a:pt x="6313170" y="3632200"/>
                    <a:pt x="6347460" y="3572510"/>
                    <a:pt x="6347460" y="3503930"/>
                  </a:cubicBezTo>
                  <a:cubicBezTo>
                    <a:pt x="6347460" y="3435350"/>
                    <a:pt x="6313170" y="3375660"/>
                    <a:pt x="6261100" y="3338830"/>
                  </a:cubicBezTo>
                  <a:cubicBezTo>
                    <a:pt x="6313170" y="3302000"/>
                    <a:pt x="6347460" y="3242310"/>
                    <a:pt x="6347460" y="3173730"/>
                  </a:cubicBezTo>
                  <a:cubicBezTo>
                    <a:pt x="6347460" y="3105150"/>
                    <a:pt x="6313170" y="3045460"/>
                    <a:pt x="6261100" y="3008630"/>
                  </a:cubicBezTo>
                  <a:cubicBezTo>
                    <a:pt x="6313170" y="2971800"/>
                    <a:pt x="6347460" y="2912110"/>
                    <a:pt x="6347460" y="2843530"/>
                  </a:cubicBezTo>
                  <a:cubicBezTo>
                    <a:pt x="6347460" y="2774950"/>
                    <a:pt x="6313170" y="2713990"/>
                    <a:pt x="6261100" y="2678430"/>
                  </a:cubicBezTo>
                  <a:cubicBezTo>
                    <a:pt x="6313170" y="2641600"/>
                    <a:pt x="6347460" y="2580640"/>
                    <a:pt x="6347460" y="2513330"/>
                  </a:cubicBezTo>
                  <a:cubicBezTo>
                    <a:pt x="6347460" y="2444750"/>
                    <a:pt x="6313170" y="2383790"/>
                    <a:pt x="6261100" y="2348230"/>
                  </a:cubicBezTo>
                  <a:cubicBezTo>
                    <a:pt x="6313170" y="2311400"/>
                    <a:pt x="6347460" y="2251710"/>
                    <a:pt x="6347460" y="2183130"/>
                  </a:cubicBezTo>
                  <a:cubicBezTo>
                    <a:pt x="6347460" y="2114550"/>
                    <a:pt x="6313170" y="2054860"/>
                    <a:pt x="6261100" y="2018030"/>
                  </a:cubicBezTo>
                  <a:cubicBezTo>
                    <a:pt x="6313170" y="1981200"/>
                    <a:pt x="6347460" y="1921510"/>
                    <a:pt x="6347460" y="1852930"/>
                  </a:cubicBezTo>
                  <a:cubicBezTo>
                    <a:pt x="6347460" y="1784350"/>
                    <a:pt x="6313170" y="1724660"/>
                    <a:pt x="6261100" y="1687830"/>
                  </a:cubicBezTo>
                  <a:cubicBezTo>
                    <a:pt x="6313170" y="1651000"/>
                    <a:pt x="6347460" y="1591310"/>
                    <a:pt x="6347460" y="1522730"/>
                  </a:cubicBezTo>
                  <a:cubicBezTo>
                    <a:pt x="6347460" y="1454150"/>
                    <a:pt x="6313170" y="1393190"/>
                    <a:pt x="6261100" y="1357630"/>
                  </a:cubicBezTo>
                  <a:cubicBezTo>
                    <a:pt x="6313170" y="1322070"/>
                    <a:pt x="6347460" y="1261110"/>
                    <a:pt x="6347460" y="1192530"/>
                  </a:cubicBezTo>
                  <a:cubicBezTo>
                    <a:pt x="6347460" y="1123950"/>
                    <a:pt x="6313170" y="1064260"/>
                    <a:pt x="6261100" y="1027430"/>
                  </a:cubicBezTo>
                  <a:cubicBezTo>
                    <a:pt x="6313170" y="990600"/>
                    <a:pt x="6347460" y="930910"/>
                    <a:pt x="6347460" y="862330"/>
                  </a:cubicBezTo>
                  <a:cubicBezTo>
                    <a:pt x="6347460" y="793750"/>
                    <a:pt x="6313170" y="734060"/>
                    <a:pt x="6261100" y="697230"/>
                  </a:cubicBezTo>
                  <a:cubicBezTo>
                    <a:pt x="6315710" y="660400"/>
                    <a:pt x="6350000" y="600710"/>
                    <a:pt x="6350000" y="532130"/>
                  </a:cubicBezTo>
                  <a:close/>
                </a:path>
              </a:pathLst>
            </a:custGeom>
            <a:solidFill>
              <a:srgbClr val="DC8E9E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358775" y="266289"/>
              <a:ext cx="5632449" cy="5633720"/>
            </a:xfrm>
            <a:custGeom>
              <a:avLst/>
              <a:gdLst/>
              <a:ahLst/>
              <a:cxnLst/>
              <a:rect l="l" t="t" r="r" b="b"/>
              <a:pathLst>
                <a:path w="5632450" h="5633720">
                  <a:moveTo>
                    <a:pt x="0" y="0"/>
                  </a:moveTo>
                  <a:lnTo>
                    <a:pt x="5632450" y="0"/>
                  </a:lnTo>
                  <a:lnTo>
                    <a:pt x="5632450" y="5633720"/>
                  </a:lnTo>
                  <a:lnTo>
                    <a:pt x="0" y="5633720"/>
                  </a:lnTo>
                  <a:close/>
                </a:path>
              </a:pathLst>
            </a:custGeom>
            <a:blipFill>
              <a:blip r:embed="rId19"/>
              <a:stretch>
                <a:fillRect l="-16762" r="-16762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5447871" y="7807900"/>
            <a:ext cx="170688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 №</a:t>
            </a:r>
            <a:r>
              <a:rPr lang="en-US" sz="1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59628" y="9168077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Изразените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възгледи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мнения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принадлежат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изцяло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техния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(-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автор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(-и)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отразяват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непременно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възгледите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мненията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или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[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наименование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предоставящия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орган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].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тях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носи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отговорност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нито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нито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предоставящият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орган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.“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9628" y="5852743"/>
            <a:ext cx="12953999" cy="2420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Курсът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на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обучение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бе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организиран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от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ESMOVIA,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воден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от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Мария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Фернанда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Медина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Лопез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,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преподавател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с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дългогодишен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опит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в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работата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с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ученици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 и </a:t>
            </a:r>
            <a:r>
              <a:rPr lang="en-US" sz="3100" dirty="0" err="1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учители</a:t>
            </a:r>
            <a:r>
              <a:rPr lang="en-US" sz="3100" dirty="0">
                <a:solidFill>
                  <a:srgbClr val="000000"/>
                </a:solidFill>
                <a:latin typeface="Old Standard"/>
                <a:ea typeface="Old Standard"/>
                <a:cs typeface="Old Standard"/>
                <a:sym typeface="Old Standard"/>
              </a:rPr>
              <a:t>.</a:t>
            </a:r>
          </a:p>
          <a:p>
            <a:pPr algn="ctr">
              <a:lnSpc>
                <a:spcPts val="6020"/>
              </a:lnSpc>
            </a:pPr>
            <a:endParaRPr lang="en-US" sz="3100" dirty="0">
              <a:solidFill>
                <a:srgbClr val="000000"/>
              </a:solidFill>
              <a:latin typeface="Old Standard"/>
              <a:ea typeface="Old Standard"/>
              <a:cs typeface="Old Standard"/>
              <a:sym typeface="Old Standard"/>
            </a:endParaRPr>
          </a:p>
        </p:txBody>
      </p: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2286199" y="1678361"/>
            <a:ext cx="3941609" cy="3941609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7460"/>
            </a:xfrm>
            <a:custGeom>
              <a:avLst/>
              <a:gdLst/>
              <a:ahLst/>
              <a:cxnLst/>
              <a:rect l="l" t="t" r="r" b="b"/>
              <a:pathLst>
                <a:path w="6350000" h="6347460">
                  <a:moveTo>
                    <a:pt x="6350000" y="532130"/>
                  </a:moveTo>
                  <a:cubicBezTo>
                    <a:pt x="6350000" y="463550"/>
                    <a:pt x="6315710" y="402590"/>
                    <a:pt x="6263640" y="367030"/>
                  </a:cubicBezTo>
                  <a:cubicBezTo>
                    <a:pt x="6273800" y="360680"/>
                    <a:pt x="6282690" y="353060"/>
                    <a:pt x="6290310" y="344170"/>
                  </a:cubicBezTo>
                  <a:cubicBezTo>
                    <a:pt x="6328410" y="306070"/>
                    <a:pt x="6350000" y="255270"/>
                    <a:pt x="6350000" y="201930"/>
                  </a:cubicBezTo>
                  <a:cubicBezTo>
                    <a:pt x="6350000" y="148590"/>
                    <a:pt x="6328410" y="96520"/>
                    <a:pt x="6290310" y="59690"/>
                  </a:cubicBezTo>
                  <a:cubicBezTo>
                    <a:pt x="6252210" y="21590"/>
                    <a:pt x="6200140" y="0"/>
                    <a:pt x="6148070" y="0"/>
                  </a:cubicBezTo>
                  <a:cubicBezTo>
                    <a:pt x="6094730" y="0"/>
                    <a:pt x="6042660" y="21590"/>
                    <a:pt x="6005830" y="59690"/>
                  </a:cubicBezTo>
                  <a:cubicBezTo>
                    <a:pt x="5996940" y="68580"/>
                    <a:pt x="5990590" y="77470"/>
                    <a:pt x="5982970" y="86360"/>
                  </a:cubicBezTo>
                  <a:cubicBezTo>
                    <a:pt x="5946140" y="34290"/>
                    <a:pt x="5886450" y="0"/>
                    <a:pt x="5817870" y="0"/>
                  </a:cubicBezTo>
                  <a:cubicBezTo>
                    <a:pt x="5749290" y="0"/>
                    <a:pt x="5689600" y="34290"/>
                    <a:pt x="5652770" y="86360"/>
                  </a:cubicBezTo>
                  <a:cubicBezTo>
                    <a:pt x="5615940" y="34290"/>
                    <a:pt x="5556250" y="0"/>
                    <a:pt x="5487670" y="0"/>
                  </a:cubicBezTo>
                  <a:cubicBezTo>
                    <a:pt x="5419090" y="0"/>
                    <a:pt x="5359400" y="34290"/>
                    <a:pt x="5322570" y="86360"/>
                  </a:cubicBezTo>
                  <a:cubicBezTo>
                    <a:pt x="5285740" y="34290"/>
                    <a:pt x="5226050" y="0"/>
                    <a:pt x="5157470" y="0"/>
                  </a:cubicBezTo>
                  <a:cubicBezTo>
                    <a:pt x="5088890" y="0"/>
                    <a:pt x="5027930" y="34290"/>
                    <a:pt x="4992370" y="86360"/>
                  </a:cubicBezTo>
                  <a:cubicBezTo>
                    <a:pt x="4955540" y="34290"/>
                    <a:pt x="4894580" y="0"/>
                    <a:pt x="4827270" y="0"/>
                  </a:cubicBezTo>
                  <a:cubicBezTo>
                    <a:pt x="4758690" y="0"/>
                    <a:pt x="4699000" y="34290"/>
                    <a:pt x="4662170" y="86360"/>
                  </a:cubicBezTo>
                  <a:cubicBezTo>
                    <a:pt x="4625340" y="34290"/>
                    <a:pt x="4565650" y="0"/>
                    <a:pt x="4497070" y="0"/>
                  </a:cubicBezTo>
                  <a:cubicBezTo>
                    <a:pt x="4428490" y="0"/>
                    <a:pt x="4368800" y="34290"/>
                    <a:pt x="4331970" y="86360"/>
                  </a:cubicBezTo>
                  <a:cubicBezTo>
                    <a:pt x="4295140" y="34290"/>
                    <a:pt x="4235450" y="0"/>
                    <a:pt x="4166870" y="0"/>
                  </a:cubicBezTo>
                  <a:cubicBezTo>
                    <a:pt x="4098290" y="0"/>
                    <a:pt x="4038600" y="34290"/>
                    <a:pt x="4001770" y="86360"/>
                  </a:cubicBezTo>
                  <a:cubicBezTo>
                    <a:pt x="3964940" y="34290"/>
                    <a:pt x="3903980" y="0"/>
                    <a:pt x="3836670" y="0"/>
                  </a:cubicBezTo>
                  <a:cubicBezTo>
                    <a:pt x="3768090" y="0"/>
                    <a:pt x="3707130" y="34290"/>
                    <a:pt x="3671570" y="86360"/>
                  </a:cubicBezTo>
                  <a:cubicBezTo>
                    <a:pt x="3634740" y="34290"/>
                    <a:pt x="3575050" y="0"/>
                    <a:pt x="3506470" y="0"/>
                  </a:cubicBezTo>
                  <a:cubicBezTo>
                    <a:pt x="3437890" y="0"/>
                    <a:pt x="3378200" y="34290"/>
                    <a:pt x="3341370" y="86360"/>
                  </a:cubicBezTo>
                  <a:cubicBezTo>
                    <a:pt x="3304540" y="34290"/>
                    <a:pt x="3244850" y="0"/>
                    <a:pt x="3176270" y="0"/>
                  </a:cubicBezTo>
                  <a:cubicBezTo>
                    <a:pt x="3107690" y="0"/>
                    <a:pt x="3048000" y="34290"/>
                    <a:pt x="3011170" y="86360"/>
                  </a:cubicBezTo>
                  <a:cubicBezTo>
                    <a:pt x="2974340" y="34290"/>
                    <a:pt x="2914650" y="0"/>
                    <a:pt x="2846070" y="0"/>
                  </a:cubicBezTo>
                  <a:cubicBezTo>
                    <a:pt x="2777490" y="0"/>
                    <a:pt x="2716530" y="34290"/>
                    <a:pt x="2680970" y="86360"/>
                  </a:cubicBezTo>
                  <a:cubicBezTo>
                    <a:pt x="2644140" y="34290"/>
                    <a:pt x="2583180" y="0"/>
                    <a:pt x="2515870" y="0"/>
                  </a:cubicBezTo>
                  <a:cubicBezTo>
                    <a:pt x="2447290" y="0"/>
                    <a:pt x="2387600" y="34290"/>
                    <a:pt x="2350770" y="86360"/>
                  </a:cubicBezTo>
                  <a:cubicBezTo>
                    <a:pt x="2313940" y="34290"/>
                    <a:pt x="2254250" y="0"/>
                    <a:pt x="2185670" y="0"/>
                  </a:cubicBezTo>
                  <a:cubicBezTo>
                    <a:pt x="2117090" y="0"/>
                    <a:pt x="2057400" y="34290"/>
                    <a:pt x="2020570" y="86360"/>
                  </a:cubicBezTo>
                  <a:cubicBezTo>
                    <a:pt x="1983740" y="34290"/>
                    <a:pt x="1924050" y="0"/>
                    <a:pt x="1855470" y="0"/>
                  </a:cubicBezTo>
                  <a:cubicBezTo>
                    <a:pt x="1786890" y="0"/>
                    <a:pt x="1727200" y="34290"/>
                    <a:pt x="1690370" y="86360"/>
                  </a:cubicBezTo>
                  <a:cubicBezTo>
                    <a:pt x="1653540" y="34290"/>
                    <a:pt x="1593850" y="0"/>
                    <a:pt x="1525270" y="0"/>
                  </a:cubicBezTo>
                  <a:cubicBezTo>
                    <a:pt x="1456690" y="0"/>
                    <a:pt x="1395730" y="34290"/>
                    <a:pt x="1360170" y="86360"/>
                  </a:cubicBezTo>
                  <a:cubicBezTo>
                    <a:pt x="1324610" y="34290"/>
                    <a:pt x="1263650" y="0"/>
                    <a:pt x="1195070" y="0"/>
                  </a:cubicBezTo>
                  <a:cubicBezTo>
                    <a:pt x="1126490" y="0"/>
                    <a:pt x="1066800" y="34290"/>
                    <a:pt x="1029970" y="86360"/>
                  </a:cubicBezTo>
                  <a:cubicBezTo>
                    <a:pt x="990600" y="34290"/>
                    <a:pt x="930910" y="0"/>
                    <a:pt x="862330" y="0"/>
                  </a:cubicBezTo>
                  <a:cubicBezTo>
                    <a:pt x="793750" y="0"/>
                    <a:pt x="734060" y="34290"/>
                    <a:pt x="697230" y="86360"/>
                  </a:cubicBezTo>
                  <a:cubicBezTo>
                    <a:pt x="660400" y="34290"/>
                    <a:pt x="600710" y="0"/>
                    <a:pt x="532130" y="0"/>
                  </a:cubicBezTo>
                  <a:cubicBezTo>
                    <a:pt x="463550" y="0"/>
                    <a:pt x="402590" y="34290"/>
                    <a:pt x="367030" y="86360"/>
                  </a:cubicBezTo>
                  <a:cubicBezTo>
                    <a:pt x="360680" y="76200"/>
                    <a:pt x="353060" y="67310"/>
                    <a:pt x="344170" y="59690"/>
                  </a:cubicBezTo>
                  <a:cubicBezTo>
                    <a:pt x="306070" y="21590"/>
                    <a:pt x="254000" y="0"/>
                    <a:pt x="201930" y="0"/>
                  </a:cubicBezTo>
                  <a:cubicBezTo>
                    <a:pt x="148590" y="0"/>
                    <a:pt x="96520" y="21590"/>
                    <a:pt x="59690" y="59690"/>
                  </a:cubicBezTo>
                  <a:cubicBezTo>
                    <a:pt x="21590" y="96520"/>
                    <a:pt x="0" y="148590"/>
                    <a:pt x="0" y="201930"/>
                  </a:cubicBezTo>
                  <a:cubicBezTo>
                    <a:pt x="0" y="255270"/>
                    <a:pt x="21590" y="307340"/>
                    <a:pt x="59690" y="344170"/>
                  </a:cubicBezTo>
                  <a:cubicBezTo>
                    <a:pt x="68580" y="353060"/>
                    <a:pt x="77470" y="359410"/>
                    <a:pt x="86360" y="367030"/>
                  </a:cubicBezTo>
                  <a:cubicBezTo>
                    <a:pt x="34290" y="403860"/>
                    <a:pt x="0" y="463550"/>
                    <a:pt x="0" y="532130"/>
                  </a:cubicBezTo>
                  <a:cubicBezTo>
                    <a:pt x="0" y="600710"/>
                    <a:pt x="34290" y="660400"/>
                    <a:pt x="86360" y="697230"/>
                  </a:cubicBezTo>
                  <a:cubicBezTo>
                    <a:pt x="34290" y="734060"/>
                    <a:pt x="0" y="793750"/>
                    <a:pt x="0" y="862330"/>
                  </a:cubicBezTo>
                  <a:cubicBezTo>
                    <a:pt x="0" y="930910"/>
                    <a:pt x="34290" y="990600"/>
                    <a:pt x="86360" y="1027430"/>
                  </a:cubicBezTo>
                  <a:cubicBezTo>
                    <a:pt x="34290" y="1064260"/>
                    <a:pt x="0" y="1123950"/>
                    <a:pt x="0" y="1192530"/>
                  </a:cubicBezTo>
                  <a:cubicBezTo>
                    <a:pt x="0" y="1261110"/>
                    <a:pt x="34290" y="1322070"/>
                    <a:pt x="86360" y="1357630"/>
                  </a:cubicBezTo>
                  <a:cubicBezTo>
                    <a:pt x="34290" y="1393190"/>
                    <a:pt x="0" y="1454150"/>
                    <a:pt x="0" y="1522730"/>
                  </a:cubicBezTo>
                  <a:cubicBezTo>
                    <a:pt x="0" y="1591310"/>
                    <a:pt x="34290" y="1651000"/>
                    <a:pt x="86360" y="1687830"/>
                  </a:cubicBezTo>
                  <a:cubicBezTo>
                    <a:pt x="34290" y="1724660"/>
                    <a:pt x="0" y="1784350"/>
                    <a:pt x="0" y="1852930"/>
                  </a:cubicBezTo>
                  <a:cubicBezTo>
                    <a:pt x="0" y="1921510"/>
                    <a:pt x="34290" y="1981200"/>
                    <a:pt x="86360" y="2018030"/>
                  </a:cubicBezTo>
                  <a:cubicBezTo>
                    <a:pt x="34290" y="2054860"/>
                    <a:pt x="0" y="2114550"/>
                    <a:pt x="0" y="2183130"/>
                  </a:cubicBezTo>
                  <a:cubicBezTo>
                    <a:pt x="0" y="2251710"/>
                    <a:pt x="34290" y="2311400"/>
                    <a:pt x="86360" y="2348230"/>
                  </a:cubicBezTo>
                  <a:cubicBezTo>
                    <a:pt x="34290" y="2385060"/>
                    <a:pt x="0" y="2444750"/>
                    <a:pt x="0" y="2513330"/>
                  </a:cubicBezTo>
                  <a:cubicBezTo>
                    <a:pt x="0" y="2581910"/>
                    <a:pt x="34290" y="2642870"/>
                    <a:pt x="86360" y="2678430"/>
                  </a:cubicBezTo>
                  <a:cubicBezTo>
                    <a:pt x="34290" y="2713990"/>
                    <a:pt x="0" y="2774950"/>
                    <a:pt x="0" y="2843530"/>
                  </a:cubicBezTo>
                  <a:cubicBezTo>
                    <a:pt x="0" y="2912110"/>
                    <a:pt x="34290" y="2971800"/>
                    <a:pt x="86360" y="3008630"/>
                  </a:cubicBezTo>
                  <a:cubicBezTo>
                    <a:pt x="34290" y="3045460"/>
                    <a:pt x="0" y="3105150"/>
                    <a:pt x="0" y="3173730"/>
                  </a:cubicBezTo>
                  <a:cubicBezTo>
                    <a:pt x="0" y="3242310"/>
                    <a:pt x="34290" y="3302000"/>
                    <a:pt x="86360" y="3338830"/>
                  </a:cubicBezTo>
                  <a:cubicBezTo>
                    <a:pt x="34290" y="3375660"/>
                    <a:pt x="0" y="3435350"/>
                    <a:pt x="0" y="3503930"/>
                  </a:cubicBezTo>
                  <a:cubicBezTo>
                    <a:pt x="0" y="3572510"/>
                    <a:pt x="34290" y="3633470"/>
                    <a:pt x="86360" y="3669030"/>
                  </a:cubicBezTo>
                  <a:cubicBezTo>
                    <a:pt x="34290" y="3705860"/>
                    <a:pt x="0" y="3766820"/>
                    <a:pt x="0" y="3834130"/>
                  </a:cubicBezTo>
                  <a:cubicBezTo>
                    <a:pt x="0" y="3901440"/>
                    <a:pt x="34290" y="3962400"/>
                    <a:pt x="86360" y="3999230"/>
                  </a:cubicBezTo>
                  <a:cubicBezTo>
                    <a:pt x="34290" y="4036060"/>
                    <a:pt x="0" y="4095750"/>
                    <a:pt x="0" y="4164330"/>
                  </a:cubicBezTo>
                  <a:cubicBezTo>
                    <a:pt x="0" y="4232910"/>
                    <a:pt x="34290" y="4292600"/>
                    <a:pt x="86360" y="4329430"/>
                  </a:cubicBezTo>
                  <a:cubicBezTo>
                    <a:pt x="34290" y="4366260"/>
                    <a:pt x="0" y="4425950"/>
                    <a:pt x="0" y="4494530"/>
                  </a:cubicBezTo>
                  <a:cubicBezTo>
                    <a:pt x="0" y="4563110"/>
                    <a:pt x="34290" y="4622800"/>
                    <a:pt x="86360" y="4659630"/>
                  </a:cubicBezTo>
                  <a:cubicBezTo>
                    <a:pt x="34290" y="4696460"/>
                    <a:pt x="0" y="4756150"/>
                    <a:pt x="0" y="4824730"/>
                  </a:cubicBezTo>
                  <a:cubicBezTo>
                    <a:pt x="0" y="4893310"/>
                    <a:pt x="34290" y="4954270"/>
                    <a:pt x="86360" y="4989830"/>
                  </a:cubicBezTo>
                  <a:cubicBezTo>
                    <a:pt x="34290" y="5025390"/>
                    <a:pt x="0" y="5086350"/>
                    <a:pt x="0" y="5154930"/>
                  </a:cubicBezTo>
                  <a:cubicBezTo>
                    <a:pt x="0" y="5223510"/>
                    <a:pt x="34290" y="5283200"/>
                    <a:pt x="86360" y="5320030"/>
                  </a:cubicBezTo>
                  <a:cubicBezTo>
                    <a:pt x="34290" y="5356860"/>
                    <a:pt x="0" y="5416550"/>
                    <a:pt x="0" y="5485130"/>
                  </a:cubicBezTo>
                  <a:cubicBezTo>
                    <a:pt x="0" y="5553710"/>
                    <a:pt x="34290" y="5613400"/>
                    <a:pt x="86360" y="5650230"/>
                  </a:cubicBezTo>
                  <a:cubicBezTo>
                    <a:pt x="34290" y="5687060"/>
                    <a:pt x="0" y="5746750"/>
                    <a:pt x="0" y="5815330"/>
                  </a:cubicBezTo>
                  <a:cubicBezTo>
                    <a:pt x="0" y="5883910"/>
                    <a:pt x="34290" y="5944870"/>
                    <a:pt x="86360" y="5980430"/>
                  </a:cubicBezTo>
                  <a:cubicBezTo>
                    <a:pt x="76200" y="5986780"/>
                    <a:pt x="67310" y="5994400"/>
                    <a:pt x="59690" y="6003290"/>
                  </a:cubicBezTo>
                  <a:cubicBezTo>
                    <a:pt x="22860" y="6041390"/>
                    <a:pt x="0" y="6093460"/>
                    <a:pt x="0" y="6145530"/>
                  </a:cubicBezTo>
                  <a:cubicBezTo>
                    <a:pt x="0" y="6198870"/>
                    <a:pt x="20320" y="6249670"/>
                    <a:pt x="59690" y="6287770"/>
                  </a:cubicBezTo>
                  <a:cubicBezTo>
                    <a:pt x="97790" y="6325870"/>
                    <a:pt x="148590" y="6347460"/>
                    <a:pt x="201930" y="6347460"/>
                  </a:cubicBezTo>
                  <a:cubicBezTo>
                    <a:pt x="256540" y="6347460"/>
                    <a:pt x="307340" y="6325870"/>
                    <a:pt x="344170" y="6287770"/>
                  </a:cubicBezTo>
                  <a:cubicBezTo>
                    <a:pt x="353060" y="6278880"/>
                    <a:pt x="359410" y="6269990"/>
                    <a:pt x="367030" y="6261100"/>
                  </a:cubicBezTo>
                  <a:cubicBezTo>
                    <a:pt x="403860" y="6313170"/>
                    <a:pt x="463550" y="6347460"/>
                    <a:pt x="532130" y="6347460"/>
                  </a:cubicBezTo>
                  <a:cubicBezTo>
                    <a:pt x="600710" y="6347460"/>
                    <a:pt x="660400" y="6313170"/>
                    <a:pt x="697230" y="6261100"/>
                  </a:cubicBezTo>
                  <a:cubicBezTo>
                    <a:pt x="734060" y="6313170"/>
                    <a:pt x="793750" y="6347460"/>
                    <a:pt x="862330" y="6347460"/>
                  </a:cubicBezTo>
                  <a:cubicBezTo>
                    <a:pt x="930910" y="6347460"/>
                    <a:pt x="990600" y="6313170"/>
                    <a:pt x="1027430" y="6261100"/>
                  </a:cubicBezTo>
                  <a:cubicBezTo>
                    <a:pt x="1064260" y="6313170"/>
                    <a:pt x="1123950" y="6347460"/>
                    <a:pt x="1192530" y="6347460"/>
                  </a:cubicBezTo>
                  <a:cubicBezTo>
                    <a:pt x="1261110" y="6347460"/>
                    <a:pt x="1320800" y="6313170"/>
                    <a:pt x="1357630" y="6261100"/>
                  </a:cubicBezTo>
                  <a:cubicBezTo>
                    <a:pt x="1394460" y="6313170"/>
                    <a:pt x="1455420" y="6347460"/>
                    <a:pt x="1522730" y="6347460"/>
                  </a:cubicBezTo>
                  <a:cubicBezTo>
                    <a:pt x="1591310" y="6347460"/>
                    <a:pt x="1651000" y="6313170"/>
                    <a:pt x="1687830" y="6261100"/>
                  </a:cubicBezTo>
                  <a:cubicBezTo>
                    <a:pt x="1724660" y="6313170"/>
                    <a:pt x="1784350" y="6347460"/>
                    <a:pt x="1852930" y="6347460"/>
                  </a:cubicBezTo>
                  <a:cubicBezTo>
                    <a:pt x="1921510" y="6347460"/>
                    <a:pt x="1981200" y="6313170"/>
                    <a:pt x="2018030" y="6261100"/>
                  </a:cubicBezTo>
                  <a:cubicBezTo>
                    <a:pt x="2054860" y="6313170"/>
                    <a:pt x="2114550" y="6347460"/>
                    <a:pt x="2183130" y="6347460"/>
                  </a:cubicBezTo>
                  <a:cubicBezTo>
                    <a:pt x="2251710" y="6347460"/>
                    <a:pt x="2311400" y="6313170"/>
                    <a:pt x="2348230" y="6261100"/>
                  </a:cubicBezTo>
                  <a:cubicBezTo>
                    <a:pt x="2385060" y="6313170"/>
                    <a:pt x="2444750" y="6347460"/>
                    <a:pt x="2513330" y="6347460"/>
                  </a:cubicBezTo>
                  <a:cubicBezTo>
                    <a:pt x="2581910" y="6347460"/>
                    <a:pt x="2642870" y="6313170"/>
                    <a:pt x="2678430" y="6261100"/>
                  </a:cubicBezTo>
                  <a:cubicBezTo>
                    <a:pt x="2715260" y="6313170"/>
                    <a:pt x="2776220" y="6347460"/>
                    <a:pt x="2843530" y="6347460"/>
                  </a:cubicBezTo>
                  <a:cubicBezTo>
                    <a:pt x="2912110" y="6347460"/>
                    <a:pt x="2971800" y="6313170"/>
                    <a:pt x="3008630" y="6261100"/>
                  </a:cubicBezTo>
                  <a:cubicBezTo>
                    <a:pt x="3045460" y="6313170"/>
                    <a:pt x="3105150" y="6347460"/>
                    <a:pt x="3173730" y="6347460"/>
                  </a:cubicBezTo>
                  <a:cubicBezTo>
                    <a:pt x="3242310" y="6347460"/>
                    <a:pt x="3302000" y="6313170"/>
                    <a:pt x="3338830" y="6261100"/>
                  </a:cubicBezTo>
                  <a:cubicBezTo>
                    <a:pt x="3375660" y="6313170"/>
                    <a:pt x="3435350" y="6347460"/>
                    <a:pt x="3503930" y="6347460"/>
                  </a:cubicBezTo>
                  <a:cubicBezTo>
                    <a:pt x="3572510" y="6347460"/>
                    <a:pt x="3632200" y="6313170"/>
                    <a:pt x="3669030" y="6261100"/>
                  </a:cubicBezTo>
                  <a:cubicBezTo>
                    <a:pt x="3705860" y="6313170"/>
                    <a:pt x="3765550" y="6347460"/>
                    <a:pt x="3834130" y="6347460"/>
                  </a:cubicBezTo>
                  <a:cubicBezTo>
                    <a:pt x="3902710" y="6347460"/>
                    <a:pt x="3963670" y="6313170"/>
                    <a:pt x="3999230" y="6261100"/>
                  </a:cubicBezTo>
                  <a:cubicBezTo>
                    <a:pt x="4036060" y="6313170"/>
                    <a:pt x="4095750" y="6347460"/>
                    <a:pt x="4164330" y="6347460"/>
                  </a:cubicBezTo>
                  <a:cubicBezTo>
                    <a:pt x="4232910" y="6347460"/>
                    <a:pt x="4292600" y="6313170"/>
                    <a:pt x="4329430" y="6261100"/>
                  </a:cubicBezTo>
                  <a:cubicBezTo>
                    <a:pt x="4366260" y="6313170"/>
                    <a:pt x="4425950" y="6347460"/>
                    <a:pt x="4494530" y="6347460"/>
                  </a:cubicBezTo>
                  <a:cubicBezTo>
                    <a:pt x="4563110" y="6347460"/>
                    <a:pt x="4622800" y="6313170"/>
                    <a:pt x="4659630" y="6261100"/>
                  </a:cubicBezTo>
                  <a:cubicBezTo>
                    <a:pt x="4696460" y="6313170"/>
                    <a:pt x="4756150" y="6347460"/>
                    <a:pt x="4824730" y="6347460"/>
                  </a:cubicBezTo>
                  <a:cubicBezTo>
                    <a:pt x="4893310" y="6347460"/>
                    <a:pt x="4954270" y="6313170"/>
                    <a:pt x="4989830" y="6261100"/>
                  </a:cubicBezTo>
                  <a:cubicBezTo>
                    <a:pt x="5026660" y="6313170"/>
                    <a:pt x="5087620" y="6347460"/>
                    <a:pt x="5154930" y="6347460"/>
                  </a:cubicBezTo>
                  <a:cubicBezTo>
                    <a:pt x="5223510" y="6347460"/>
                    <a:pt x="5283200" y="6313170"/>
                    <a:pt x="5320030" y="6261100"/>
                  </a:cubicBezTo>
                  <a:cubicBezTo>
                    <a:pt x="5356860" y="6313170"/>
                    <a:pt x="5416550" y="6347460"/>
                    <a:pt x="5485130" y="6347460"/>
                  </a:cubicBezTo>
                  <a:cubicBezTo>
                    <a:pt x="5553710" y="6347460"/>
                    <a:pt x="5613400" y="6313170"/>
                    <a:pt x="5650230" y="6261100"/>
                  </a:cubicBezTo>
                  <a:cubicBezTo>
                    <a:pt x="5687060" y="6313170"/>
                    <a:pt x="5746750" y="6347460"/>
                    <a:pt x="5815330" y="6347460"/>
                  </a:cubicBezTo>
                  <a:cubicBezTo>
                    <a:pt x="5883910" y="6347460"/>
                    <a:pt x="5943600" y="6313170"/>
                    <a:pt x="5980430" y="6261100"/>
                  </a:cubicBezTo>
                  <a:cubicBezTo>
                    <a:pt x="5986780" y="6271260"/>
                    <a:pt x="5994400" y="6280150"/>
                    <a:pt x="6003290" y="6287770"/>
                  </a:cubicBezTo>
                  <a:cubicBezTo>
                    <a:pt x="6041390" y="6325870"/>
                    <a:pt x="6092190" y="6347460"/>
                    <a:pt x="6145530" y="6347460"/>
                  </a:cubicBezTo>
                  <a:cubicBezTo>
                    <a:pt x="6198870" y="6347460"/>
                    <a:pt x="6249670" y="6325870"/>
                    <a:pt x="6287770" y="6287770"/>
                  </a:cubicBezTo>
                  <a:cubicBezTo>
                    <a:pt x="6325870" y="6249670"/>
                    <a:pt x="6347460" y="6198870"/>
                    <a:pt x="6347460" y="6145530"/>
                  </a:cubicBezTo>
                  <a:cubicBezTo>
                    <a:pt x="6347460" y="6092190"/>
                    <a:pt x="6325870" y="6040120"/>
                    <a:pt x="6287770" y="6003290"/>
                  </a:cubicBezTo>
                  <a:cubicBezTo>
                    <a:pt x="6278880" y="5994400"/>
                    <a:pt x="6269990" y="5988050"/>
                    <a:pt x="6261100" y="5980430"/>
                  </a:cubicBezTo>
                  <a:cubicBezTo>
                    <a:pt x="6313170" y="5943600"/>
                    <a:pt x="6347460" y="5883910"/>
                    <a:pt x="6347460" y="5815330"/>
                  </a:cubicBezTo>
                  <a:cubicBezTo>
                    <a:pt x="6347460" y="5746750"/>
                    <a:pt x="6313170" y="5687060"/>
                    <a:pt x="6261100" y="5650230"/>
                  </a:cubicBezTo>
                  <a:cubicBezTo>
                    <a:pt x="6313170" y="5613400"/>
                    <a:pt x="6347460" y="5553710"/>
                    <a:pt x="6347460" y="5485130"/>
                  </a:cubicBezTo>
                  <a:cubicBezTo>
                    <a:pt x="6347460" y="5416550"/>
                    <a:pt x="6313170" y="5356860"/>
                    <a:pt x="6261100" y="5320030"/>
                  </a:cubicBezTo>
                  <a:cubicBezTo>
                    <a:pt x="6313170" y="5283200"/>
                    <a:pt x="6347460" y="5223510"/>
                    <a:pt x="6347460" y="5154930"/>
                  </a:cubicBezTo>
                  <a:cubicBezTo>
                    <a:pt x="6347460" y="5086350"/>
                    <a:pt x="6313170" y="5025390"/>
                    <a:pt x="6261100" y="4989830"/>
                  </a:cubicBezTo>
                  <a:cubicBezTo>
                    <a:pt x="6313170" y="4953000"/>
                    <a:pt x="6347460" y="4892040"/>
                    <a:pt x="6347460" y="4824730"/>
                  </a:cubicBezTo>
                  <a:cubicBezTo>
                    <a:pt x="6347460" y="4756150"/>
                    <a:pt x="6313170" y="4696460"/>
                    <a:pt x="6261100" y="4659630"/>
                  </a:cubicBezTo>
                  <a:cubicBezTo>
                    <a:pt x="6313170" y="4622800"/>
                    <a:pt x="6347460" y="4563110"/>
                    <a:pt x="6347460" y="4494530"/>
                  </a:cubicBezTo>
                  <a:cubicBezTo>
                    <a:pt x="6347460" y="4425950"/>
                    <a:pt x="6313170" y="4366260"/>
                    <a:pt x="6261100" y="4329430"/>
                  </a:cubicBezTo>
                  <a:cubicBezTo>
                    <a:pt x="6313170" y="4292600"/>
                    <a:pt x="6347460" y="4232910"/>
                    <a:pt x="6347460" y="4164330"/>
                  </a:cubicBezTo>
                  <a:cubicBezTo>
                    <a:pt x="6347460" y="4095750"/>
                    <a:pt x="6313170" y="4036060"/>
                    <a:pt x="6261100" y="3999230"/>
                  </a:cubicBezTo>
                  <a:cubicBezTo>
                    <a:pt x="6313170" y="3962400"/>
                    <a:pt x="6347460" y="3901440"/>
                    <a:pt x="6347460" y="3834130"/>
                  </a:cubicBezTo>
                  <a:cubicBezTo>
                    <a:pt x="6347460" y="3765550"/>
                    <a:pt x="6313170" y="3704590"/>
                    <a:pt x="6261100" y="3669030"/>
                  </a:cubicBezTo>
                  <a:cubicBezTo>
                    <a:pt x="6313170" y="3632200"/>
                    <a:pt x="6347460" y="3572510"/>
                    <a:pt x="6347460" y="3503930"/>
                  </a:cubicBezTo>
                  <a:cubicBezTo>
                    <a:pt x="6347460" y="3435350"/>
                    <a:pt x="6313170" y="3375660"/>
                    <a:pt x="6261100" y="3338830"/>
                  </a:cubicBezTo>
                  <a:cubicBezTo>
                    <a:pt x="6313170" y="3302000"/>
                    <a:pt x="6347460" y="3242310"/>
                    <a:pt x="6347460" y="3173730"/>
                  </a:cubicBezTo>
                  <a:cubicBezTo>
                    <a:pt x="6347460" y="3105150"/>
                    <a:pt x="6313170" y="3045460"/>
                    <a:pt x="6261100" y="3008630"/>
                  </a:cubicBezTo>
                  <a:cubicBezTo>
                    <a:pt x="6313170" y="2971800"/>
                    <a:pt x="6347460" y="2912110"/>
                    <a:pt x="6347460" y="2843530"/>
                  </a:cubicBezTo>
                  <a:cubicBezTo>
                    <a:pt x="6347460" y="2774950"/>
                    <a:pt x="6313170" y="2713990"/>
                    <a:pt x="6261100" y="2678430"/>
                  </a:cubicBezTo>
                  <a:cubicBezTo>
                    <a:pt x="6313170" y="2641600"/>
                    <a:pt x="6347460" y="2580640"/>
                    <a:pt x="6347460" y="2513330"/>
                  </a:cubicBezTo>
                  <a:cubicBezTo>
                    <a:pt x="6347460" y="2444750"/>
                    <a:pt x="6313170" y="2383790"/>
                    <a:pt x="6261100" y="2348230"/>
                  </a:cubicBezTo>
                  <a:cubicBezTo>
                    <a:pt x="6313170" y="2311400"/>
                    <a:pt x="6347460" y="2251710"/>
                    <a:pt x="6347460" y="2183130"/>
                  </a:cubicBezTo>
                  <a:cubicBezTo>
                    <a:pt x="6347460" y="2114550"/>
                    <a:pt x="6313170" y="2054860"/>
                    <a:pt x="6261100" y="2018030"/>
                  </a:cubicBezTo>
                  <a:cubicBezTo>
                    <a:pt x="6313170" y="1981200"/>
                    <a:pt x="6347460" y="1921510"/>
                    <a:pt x="6347460" y="1852930"/>
                  </a:cubicBezTo>
                  <a:cubicBezTo>
                    <a:pt x="6347460" y="1784350"/>
                    <a:pt x="6313170" y="1724660"/>
                    <a:pt x="6261100" y="1687830"/>
                  </a:cubicBezTo>
                  <a:cubicBezTo>
                    <a:pt x="6313170" y="1651000"/>
                    <a:pt x="6347460" y="1591310"/>
                    <a:pt x="6347460" y="1522730"/>
                  </a:cubicBezTo>
                  <a:cubicBezTo>
                    <a:pt x="6347460" y="1454150"/>
                    <a:pt x="6313170" y="1393190"/>
                    <a:pt x="6261100" y="1357630"/>
                  </a:cubicBezTo>
                  <a:cubicBezTo>
                    <a:pt x="6313170" y="1322070"/>
                    <a:pt x="6347460" y="1261110"/>
                    <a:pt x="6347460" y="1192530"/>
                  </a:cubicBezTo>
                  <a:cubicBezTo>
                    <a:pt x="6347460" y="1123950"/>
                    <a:pt x="6313170" y="1064260"/>
                    <a:pt x="6261100" y="1027430"/>
                  </a:cubicBezTo>
                  <a:cubicBezTo>
                    <a:pt x="6313170" y="990600"/>
                    <a:pt x="6347460" y="930910"/>
                    <a:pt x="6347460" y="862330"/>
                  </a:cubicBezTo>
                  <a:cubicBezTo>
                    <a:pt x="6347460" y="793750"/>
                    <a:pt x="6313170" y="734060"/>
                    <a:pt x="6261100" y="697230"/>
                  </a:cubicBezTo>
                  <a:cubicBezTo>
                    <a:pt x="6315710" y="660400"/>
                    <a:pt x="6350000" y="600710"/>
                    <a:pt x="6350000" y="532130"/>
                  </a:cubicBezTo>
                  <a:close/>
                </a:path>
              </a:pathLst>
            </a:custGeom>
            <a:solidFill>
              <a:srgbClr val="DC8E9E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358140" y="358140"/>
              <a:ext cx="5632450" cy="5633720"/>
            </a:xfrm>
            <a:custGeom>
              <a:avLst/>
              <a:gdLst/>
              <a:ahLst/>
              <a:cxnLst/>
              <a:rect l="l" t="t" r="r" b="b"/>
              <a:pathLst>
                <a:path w="5632450" h="5633720">
                  <a:moveTo>
                    <a:pt x="0" y="0"/>
                  </a:moveTo>
                  <a:lnTo>
                    <a:pt x="5632450" y="0"/>
                  </a:lnTo>
                  <a:lnTo>
                    <a:pt x="5632450" y="5633720"/>
                  </a:lnTo>
                  <a:lnTo>
                    <a:pt x="0" y="5633720"/>
                  </a:lnTo>
                  <a:close/>
                </a:path>
              </a:pathLst>
            </a:custGeom>
            <a:blipFill>
              <a:blip r:embed="rId20"/>
              <a:stretch>
                <a:fillRect l="-16762" r="-16762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20704" y="190500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729506">
            <a:off x="14735975" y="6725639"/>
            <a:ext cx="5430656" cy="5065321"/>
          </a:xfrm>
          <a:custGeom>
            <a:avLst/>
            <a:gdLst/>
            <a:ahLst/>
            <a:cxnLst/>
            <a:rect l="l" t="t" r="r" b="b"/>
            <a:pathLst>
              <a:path w="5430656" h="5065321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97727" y="-158239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8290519" y="345303"/>
            <a:ext cx="1429893" cy="16891676"/>
          </a:xfrm>
          <a:custGeom>
            <a:avLst/>
            <a:gdLst/>
            <a:ahLst/>
            <a:cxnLst/>
            <a:rect l="l" t="t" r="r" b="b"/>
            <a:pathLst>
              <a:path w="1429893" h="16891676">
                <a:moveTo>
                  <a:pt x="0" y="0"/>
                </a:moveTo>
                <a:lnTo>
                  <a:pt x="1429893" y="0"/>
                </a:lnTo>
                <a:lnTo>
                  <a:pt x="1429893" y="16891675"/>
                </a:lnTo>
                <a:lnTo>
                  <a:pt x="0" y="16891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627" r="-5262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59628" y="9168077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„Финансирано от Европейския съюз. Изразените възгледи и мнения принадлежат изцяло на техния (- ите) автор (-и) и не отразяват непременно възгледите и мненията на Европейския съюз или на [наименование на предоставящия орган]. За тях не носи отговорност нито Европейският съюз, нито предоставящият орган.“</a:t>
            </a:r>
          </a:p>
        </p:txBody>
      </p:sp>
      <p:sp>
        <p:nvSpPr>
          <p:cNvPr id="9" name="Freeform 9"/>
          <p:cNvSpPr/>
          <p:nvPr/>
        </p:nvSpPr>
        <p:spPr>
          <a:xfrm>
            <a:off x="579839" y="504454"/>
            <a:ext cx="2721947" cy="2772354"/>
          </a:xfrm>
          <a:custGeom>
            <a:avLst/>
            <a:gdLst/>
            <a:ahLst/>
            <a:cxnLst/>
            <a:rect l="l" t="t" r="r" b="b"/>
            <a:pathLst>
              <a:path w="2721947" h="2772354">
                <a:moveTo>
                  <a:pt x="0" y="0"/>
                </a:moveTo>
                <a:lnTo>
                  <a:pt x="2721947" y="0"/>
                </a:lnTo>
                <a:lnTo>
                  <a:pt x="2721947" y="2772353"/>
                </a:lnTo>
                <a:lnTo>
                  <a:pt x="0" y="27723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187127" y="2283963"/>
            <a:ext cx="3458198" cy="4792128"/>
            <a:chOff x="0" y="0"/>
            <a:chExt cx="4734560" cy="6560820"/>
          </a:xfrm>
        </p:grpSpPr>
        <p:sp>
          <p:nvSpPr>
            <p:cNvPr id="13" name="Freeform 13"/>
            <p:cNvSpPr/>
            <p:nvPr/>
          </p:nvSpPr>
          <p:spPr>
            <a:xfrm>
              <a:off x="36830" y="50800"/>
              <a:ext cx="4645660" cy="6473190"/>
            </a:xfrm>
            <a:custGeom>
              <a:avLst/>
              <a:gdLst/>
              <a:ahLst/>
              <a:cxnLst/>
              <a:rect l="l" t="t" r="r" b="b"/>
              <a:pathLst>
                <a:path w="4645660" h="647319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0" y="16511"/>
              <a:ext cx="4716780" cy="6544310"/>
            </a:xfrm>
            <a:custGeom>
              <a:avLst/>
              <a:gdLst/>
              <a:ahLst/>
              <a:cxnLst/>
              <a:rect l="l" t="t" r="r" b="b"/>
              <a:pathLst>
                <a:path w="4716780" h="654431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56540" y="265430"/>
              <a:ext cx="4207510" cy="6043930"/>
            </a:xfrm>
            <a:custGeom>
              <a:avLst/>
              <a:gdLst/>
              <a:ahLst/>
              <a:cxnLst/>
              <a:rect l="l" t="t" r="r" b="b"/>
              <a:pathLst>
                <a:path w="4207510" h="604393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9"/>
              <a:stretch>
                <a:fillRect l="-3802" r="-3802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951378" y="120589"/>
              <a:ext cx="79963" cy="76322"/>
            </a:xfrm>
            <a:custGeom>
              <a:avLst/>
              <a:gdLst/>
              <a:ahLst/>
              <a:cxnLst/>
              <a:rect l="l" t="t" r="r" b="b"/>
              <a:pathLst>
                <a:path w="79963" h="76322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2119473" y="104052"/>
              <a:ext cx="114614" cy="109395"/>
            </a:xfrm>
            <a:custGeom>
              <a:avLst/>
              <a:gdLst/>
              <a:ahLst/>
              <a:cxnLst/>
              <a:rect l="l" t="t" r="r" b="b"/>
              <a:pathLst>
                <a:path w="114614" h="109395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2328944" y="128221"/>
              <a:ext cx="63971" cy="61058"/>
            </a:xfrm>
            <a:custGeom>
              <a:avLst/>
              <a:gdLst/>
              <a:ahLst/>
              <a:cxnLst/>
              <a:rect l="l" t="t" r="r" b="b"/>
              <a:pathLst>
                <a:path w="63971" h="61058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346270" y="144758"/>
              <a:ext cx="29320" cy="27985"/>
            </a:xfrm>
            <a:custGeom>
              <a:avLst/>
              <a:gdLst/>
              <a:ahLst/>
              <a:cxnLst/>
              <a:rect l="l" t="t" r="r" b="b"/>
              <a:pathLst>
                <a:path w="29320" h="27985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2344044" y="144768"/>
              <a:ext cx="15993" cy="15264"/>
            </a:xfrm>
            <a:custGeom>
              <a:avLst/>
              <a:gdLst/>
              <a:ahLst/>
              <a:cxnLst/>
              <a:rect l="l" t="t" r="r" b="b"/>
              <a:pathLst>
                <a:path w="15993" h="15264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4716780" y="53467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4716780" y="86106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4064000" y="-2540"/>
              <a:ext cx="320040" cy="19050"/>
            </a:xfrm>
            <a:custGeom>
              <a:avLst/>
              <a:gdLst/>
              <a:ahLst/>
              <a:cxnLst/>
              <a:rect l="l" t="t" r="r" b="b"/>
              <a:pathLst>
                <a:path w="320040" h="1905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>
            <a:off x="7754273" y="3090249"/>
            <a:ext cx="4182892" cy="3989706"/>
            <a:chOff x="0" y="0"/>
            <a:chExt cx="6324600" cy="6032500"/>
          </a:xfrm>
        </p:grpSpPr>
        <p:sp>
          <p:nvSpPr>
            <p:cNvPr id="25" name="Freeform 25"/>
            <p:cNvSpPr/>
            <p:nvPr/>
          </p:nvSpPr>
          <p:spPr>
            <a:xfrm>
              <a:off x="127000" y="127000"/>
              <a:ext cx="6070600" cy="5778500"/>
            </a:xfrm>
            <a:custGeom>
              <a:avLst/>
              <a:gdLst/>
              <a:ahLst/>
              <a:cxnLst/>
              <a:rect l="l" t="t" r="r" b="b"/>
              <a:pathLst>
                <a:path w="6070600" h="5778500">
                  <a:moveTo>
                    <a:pt x="0" y="0"/>
                  </a:moveTo>
                  <a:lnTo>
                    <a:pt x="6070600" y="0"/>
                  </a:lnTo>
                  <a:lnTo>
                    <a:pt x="6070600" y="5778500"/>
                  </a:lnTo>
                  <a:lnTo>
                    <a:pt x="0" y="5778500"/>
                  </a:lnTo>
                  <a:close/>
                </a:path>
              </a:pathLst>
            </a:custGeom>
            <a:blipFill>
              <a:blip r:embed="rId10"/>
              <a:stretch>
                <a:fillRect l="-13535" r="-13535"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0"/>
              <a:ext cx="6324600" cy="6032500"/>
            </a:xfrm>
            <a:custGeom>
              <a:avLst/>
              <a:gdLst/>
              <a:ahLst/>
              <a:cxnLst/>
              <a:rect l="l" t="t" r="r" b="b"/>
              <a:pathLst>
                <a:path w="6324600" h="6032500">
                  <a:moveTo>
                    <a:pt x="6324600" y="6032500"/>
                  </a:moveTo>
                  <a:lnTo>
                    <a:pt x="0" y="6032500"/>
                  </a:lnTo>
                  <a:lnTo>
                    <a:pt x="0" y="0"/>
                  </a:lnTo>
                  <a:lnTo>
                    <a:pt x="6324600" y="0"/>
                  </a:lnTo>
                  <a:lnTo>
                    <a:pt x="6324600" y="6032500"/>
                  </a:lnTo>
                  <a:close/>
                  <a:moveTo>
                    <a:pt x="127000" y="5905500"/>
                  </a:moveTo>
                  <a:lnTo>
                    <a:pt x="6197600" y="5905500"/>
                  </a:lnTo>
                  <a:lnTo>
                    <a:pt x="6197600" y="127000"/>
                  </a:lnTo>
                  <a:lnTo>
                    <a:pt x="127000" y="127000"/>
                  </a:lnTo>
                  <a:lnTo>
                    <a:pt x="127000" y="5905500"/>
                  </a:lnTo>
                  <a:close/>
                </a:path>
              </a:pathLst>
            </a:custGeom>
            <a:solidFill>
              <a:srgbClr val="E4B7A0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5331928" y="1751718"/>
            <a:ext cx="11899928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Посрещане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.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Презентация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на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програмата</a:t>
            </a:r>
            <a:endParaRPr lang="en-US" sz="4600" b="1" dirty="0">
              <a:solidFill>
                <a:srgbClr val="000000"/>
              </a:solidFill>
              <a:latin typeface="Anicon Sans Bold"/>
              <a:ea typeface="Anicon Sans Bold"/>
              <a:cs typeface="Anicon Sans Bold"/>
              <a:sym typeface="Anicon Sans Bo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670021" y="7193851"/>
            <a:ext cx="10478792" cy="82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Въведение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към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курса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и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споделяне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на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очаквания</a:t>
            </a:r>
            <a:endParaRPr lang="en-US" sz="4600" b="1" dirty="0">
              <a:solidFill>
                <a:srgbClr val="000000"/>
              </a:solidFill>
              <a:latin typeface="Anicon Sans Bold"/>
              <a:ea typeface="Anicon Sans Bold"/>
              <a:cs typeface="Anicon Sans Bold"/>
              <a:sym typeface="Anicon Sans Bo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719607" y="5231739"/>
            <a:ext cx="1513185" cy="75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338358" y="6592974"/>
            <a:ext cx="3297436" cy="75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911090" y="6939367"/>
            <a:ext cx="3635573" cy="752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0" y="8235262"/>
            <a:ext cx="1796970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 №</a:t>
            </a:r>
            <a:r>
              <a:rPr lang="en-US" sz="1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финансиран по Програма „Еразъм +“ на Европейския съюз (ЕС), КД 1 „Образователна мобилност за граждани”, сектор „Училищно образование”</a:t>
            </a:r>
          </a:p>
        </p:txBody>
      </p:sp>
      <p:sp>
        <p:nvSpPr>
          <p:cNvPr id="37" name="Freeform 37"/>
          <p:cNvSpPr/>
          <p:nvPr/>
        </p:nvSpPr>
        <p:spPr>
          <a:xfrm>
            <a:off x="8224500" y="718066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1" y="0"/>
                </a:lnTo>
                <a:lnTo>
                  <a:pt x="2034991" y="819783"/>
                </a:lnTo>
                <a:lnTo>
                  <a:pt x="0" y="8197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2903697" y="808979"/>
            <a:ext cx="23442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4401800" y="779198"/>
            <a:ext cx="2704029" cy="722698"/>
          </a:xfrm>
          <a:custGeom>
            <a:avLst/>
            <a:gdLst/>
            <a:ahLst/>
            <a:cxnLst/>
            <a:rect l="l" t="t" r="r" b="b"/>
            <a:pathLst>
              <a:path w="2704029" h="722698">
                <a:moveTo>
                  <a:pt x="0" y="0"/>
                </a:moveTo>
                <a:lnTo>
                  <a:pt x="2704028" y="0"/>
                </a:lnTo>
                <a:lnTo>
                  <a:pt x="2704028" y="722698"/>
                </a:lnTo>
                <a:lnTo>
                  <a:pt x="0" y="72269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40" name="Group 40"/>
          <p:cNvGrpSpPr/>
          <p:nvPr/>
        </p:nvGrpSpPr>
        <p:grpSpPr>
          <a:xfrm>
            <a:off x="12587298" y="3467100"/>
            <a:ext cx="4202929" cy="403041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5875" y="0"/>
                  </a:moveTo>
                  <a:lnTo>
                    <a:pt x="756925" y="0"/>
                  </a:lnTo>
                  <a:cubicBezTo>
                    <a:pt x="787784" y="0"/>
                    <a:pt x="812800" y="25016"/>
                    <a:pt x="812800" y="55875"/>
                  </a:cubicBezTo>
                  <a:lnTo>
                    <a:pt x="812800" y="756925"/>
                  </a:lnTo>
                  <a:cubicBezTo>
                    <a:pt x="812800" y="787784"/>
                    <a:pt x="787784" y="812800"/>
                    <a:pt x="756925" y="812800"/>
                  </a:cubicBezTo>
                  <a:lnTo>
                    <a:pt x="55875" y="812800"/>
                  </a:lnTo>
                  <a:cubicBezTo>
                    <a:pt x="25016" y="812800"/>
                    <a:pt x="0" y="787784"/>
                    <a:pt x="0" y="756925"/>
                  </a:cubicBezTo>
                  <a:lnTo>
                    <a:pt x="0" y="55875"/>
                  </a:lnTo>
                  <a:cubicBezTo>
                    <a:pt x="0" y="25016"/>
                    <a:pt x="25016" y="0"/>
                    <a:pt x="55875" y="0"/>
                  </a:cubicBezTo>
                  <a:close/>
                </a:path>
              </a:pathLst>
            </a:custGeom>
            <a:blipFill>
              <a:blip r:embed="rId14"/>
              <a:stretch>
                <a:fillRect t="-16747" b="-16747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501" y="4509227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4274726" cy="2300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4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729506">
            <a:off x="14735975" y="6725639"/>
            <a:ext cx="5430656" cy="5065321"/>
          </a:xfrm>
          <a:custGeom>
            <a:avLst/>
            <a:gdLst/>
            <a:ahLst/>
            <a:cxnLst/>
            <a:rect l="l" t="t" r="r" b="b"/>
            <a:pathLst>
              <a:path w="5430656" h="5065321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97775" y="-1336337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8269903" y="178189"/>
            <a:ext cx="1429893" cy="16891676"/>
          </a:xfrm>
          <a:custGeom>
            <a:avLst/>
            <a:gdLst/>
            <a:ahLst/>
            <a:cxnLst/>
            <a:rect l="l" t="t" r="r" b="b"/>
            <a:pathLst>
              <a:path w="1429893" h="16891676">
                <a:moveTo>
                  <a:pt x="0" y="0"/>
                </a:moveTo>
                <a:lnTo>
                  <a:pt x="1429893" y="0"/>
                </a:lnTo>
                <a:lnTo>
                  <a:pt x="1429893" y="16891675"/>
                </a:lnTo>
                <a:lnTo>
                  <a:pt x="0" y="16891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627" r="-5262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0" y="8235262"/>
            <a:ext cx="1796970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 №</a:t>
            </a:r>
            <a:r>
              <a:rPr lang="en-US" sz="19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en-US" sz="19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финансиран по Програма „Еразъм +“ на Европейския съюз (ЕС), КД 1 „Образователна мобилност за граждани”, сектор „Училищно образование”</a:t>
            </a:r>
          </a:p>
        </p:txBody>
      </p:sp>
      <p:sp>
        <p:nvSpPr>
          <p:cNvPr id="9" name="Freeform 9"/>
          <p:cNvSpPr/>
          <p:nvPr/>
        </p:nvSpPr>
        <p:spPr>
          <a:xfrm>
            <a:off x="10645705" y="191997"/>
            <a:ext cx="2704029" cy="836703"/>
          </a:xfrm>
          <a:custGeom>
            <a:avLst/>
            <a:gdLst/>
            <a:ahLst/>
            <a:cxnLst/>
            <a:rect l="l" t="t" r="r" b="b"/>
            <a:pathLst>
              <a:path w="2704029" h="836703">
                <a:moveTo>
                  <a:pt x="0" y="0"/>
                </a:moveTo>
                <a:lnTo>
                  <a:pt x="2704029" y="0"/>
                </a:lnTo>
                <a:lnTo>
                  <a:pt x="2704029" y="836703"/>
                </a:lnTo>
                <a:lnTo>
                  <a:pt x="0" y="83670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7887" r="-788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949859" y="191997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1" y="0"/>
                </a:lnTo>
                <a:lnTo>
                  <a:pt x="2034991" y="819783"/>
                </a:lnTo>
                <a:lnTo>
                  <a:pt x="0" y="8197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19500" y="254780"/>
            <a:ext cx="23442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7969242" y="4320542"/>
            <a:ext cx="3308357" cy="333538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744" y="0"/>
                  </a:moveTo>
                  <a:lnTo>
                    <a:pt x="755056" y="0"/>
                  </a:lnTo>
                  <a:cubicBezTo>
                    <a:pt x="770370" y="0"/>
                    <a:pt x="785058" y="6084"/>
                    <a:pt x="795887" y="16913"/>
                  </a:cubicBezTo>
                  <a:cubicBezTo>
                    <a:pt x="806716" y="27742"/>
                    <a:pt x="812800" y="42430"/>
                    <a:pt x="812800" y="57744"/>
                  </a:cubicBezTo>
                  <a:lnTo>
                    <a:pt x="812800" y="755056"/>
                  </a:lnTo>
                  <a:cubicBezTo>
                    <a:pt x="812800" y="770370"/>
                    <a:pt x="806716" y="785058"/>
                    <a:pt x="795887" y="795887"/>
                  </a:cubicBezTo>
                  <a:cubicBezTo>
                    <a:pt x="785058" y="806716"/>
                    <a:pt x="770370" y="812800"/>
                    <a:pt x="755056" y="812800"/>
                  </a:cubicBezTo>
                  <a:lnTo>
                    <a:pt x="57744" y="812800"/>
                  </a:lnTo>
                  <a:cubicBezTo>
                    <a:pt x="42430" y="812800"/>
                    <a:pt x="27742" y="806716"/>
                    <a:pt x="16913" y="795887"/>
                  </a:cubicBezTo>
                  <a:cubicBezTo>
                    <a:pt x="6084" y="785058"/>
                    <a:pt x="0" y="770370"/>
                    <a:pt x="0" y="755056"/>
                  </a:cubicBezTo>
                  <a:lnTo>
                    <a:pt x="0" y="57744"/>
                  </a:lnTo>
                  <a:cubicBezTo>
                    <a:pt x="0" y="42430"/>
                    <a:pt x="6084" y="27742"/>
                    <a:pt x="16913" y="16913"/>
                  </a:cubicBezTo>
                  <a:cubicBezTo>
                    <a:pt x="27742" y="6084"/>
                    <a:pt x="42430" y="0"/>
                    <a:pt x="57744" y="0"/>
                  </a:cubicBezTo>
                  <a:close/>
                </a:path>
              </a:pathLst>
            </a:custGeom>
            <a:blipFill>
              <a:blip r:embed="rId10"/>
              <a:stretch>
                <a:fillRect t="-16747" b="-16747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559628" y="9168077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„Финансирано от Европейския съюз. Изразените възгледи и мнения принадлежат изцяло на техния (- ите) автор (-и) и не отразяват непременно възгледите и мненията на Европейския съюз или на [наименование на предоставящия орган]. За тях не носи отговорност нито Европейският съюз, нито предоставящият орган.“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514600" y="3899609"/>
            <a:ext cx="4038600" cy="375631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744" y="0"/>
                  </a:moveTo>
                  <a:lnTo>
                    <a:pt x="755056" y="0"/>
                  </a:lnTo>
                  <a:cubicBezTo>
                    <a:pt x="770370" y="0"/>
                    <a:pt x="785058" y="6084"/>
                    <a:pt x="795887" y="16913"/>
                  </a:cubicBezTo>
                  <a:cubicBezTo>
                    <a:pt x="806716" y="27742"/>
                    <a:pt x="812800" y="42430"/>
                    <a:pt x="812800" y="57744"/>
                  </a:cubicBezTo>
                  <a:lnTo>
                    <a:pt x="812800" y="755056"/>
                  </a:lnTo>
                  <a:cubicBezTo>
                    <a:pt x="812800" y="770370"/>
                    <a:pt x="806716" y="785058"/>
                    <a:pt x="795887" y="795887"/>
                  </a:cubicBezTo>
                  <a:cubicBezTo>
                    <a:pt x="785058" y="806716"/>
                    <a:pt x="770370" y="812800"/>
                    <a:pt x="755056" y="812800"/>
                  </a:cubicBezTo>
                  <a:lnTo>
                    <a:pt x="57744" y="812800"/>
                  </a:lnTo>
                  <a:cubicBezTo>
                    <a:pt x="42430" y="812800"/>
                    <a:pt x="27742" y="806716"/>
                    <a:pt x="16913" y="795887"/>
                  </a:cubicBezTo>
                  <a:cubicBezTo>
                    <a:pt x="6084" y="785058"/>
                    <a:pt x="0" y="770370"/>
                    <a:pt x="0" y="755056"/>
                  </a:cubicBezTo>
                  <a:lnTo>
                    <a:pt x="0" y="57744"/>
                  </a:lnTo>
                  <a:cubicBezTo>
                    <a:pt x="0" y="42430"/>
                    <a:pt x="6084" y="27742"/>
                    <a:pt x="16913" y="16913"/>
                  </a:cubicBezTo>
                  <a:cubicBezTo>
                    <a:pt x="27742" y="6084"/>
                    <a:pt x="42430" y="0"/>
                    <a:pt x="57744" y="0"/>
                  </a:cubicBezTo>
                  <a:close/>
                </a:path>
              </a:pathLst>
            </a:custGeom>
            <a:blipFill>
              <a:blip r:embed="rId11"/>
              <a:stretch>
                <a:fillRect t="-16747" b="-16747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2268200" y="3624272"/>
            <a:ext cx="3366610" cy="346574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744" y="0"/>
                  </a:moveTo>
                  <a:lnTo>
                    <a:pt x="755056" y="0"/>
                  </a:lnTo>
                  <a:cubicBezTo>
                    <a:pt x="770370" y="0"/>
                    <a:pt x="785058" y="6084"/>
                    <a:pt x="795887" y="16913"/>
                  </a:cubicBezTo>
                  <a:cubicBezTo>
                    <a:pt x="806716" y="27742"/>
                    <a:pt x="812800" y="42430"/>
                    <a:pt x="812800" y="57744"/>
                  </a:cubicBezTo>
                  <a:lnTo>
                    <a:pt x="812800" y="755056"/>
                  </a:lnTo>
                  <a:cubicBezTo>
                    <a:pt x="812800" y="770370"/>
                    <a:pt x="806716" y="785058"/>
                    <a:pt x="795887" y="795887"/>
                  </a:cubicBezTo>
                  <a:cubicBezTo>
                    <a:pt x="785058" y="806716"/>
                    <a:pt x="770370" y="812800"/>
                    <a:pt x="755056" y="812800"/>
                  </a:cubicBezTo>
                  <a:lnTo>
                    <a:pt x="57744" y="812800"/>
                  </a:lnTo>
                  <a:cubicBezTo>
                    <a:pt x="42430" y="812800"/>
                    <a:pt x="27742" y="806716"/>
                    <a:pt x="16913" y="795887"/>
                  </a:cubicBezTo>
                  <a:cubicBezTo>
                    <a:pt x="6084" y="785058"/>
                    <a:pt x="0" y="770370"/>
                    <a:pt x="0" y="755056"/>
                  </a:cubicBezTo>
                  <a:lnTo>
                    <a:pt x="0" y="57744"/>
                  </a:lnTo>
                  <a:cubicBezTo>
                    <a:pt x="0" y="42430"/>
                    <a:pt x="6084" y="27742"/>
                    <a:pt x="16913" y="16913"/>
                  </a:cubicBezTo>
                  <a:cubicBezTo>
                    <a:pt x="27742" y="6084"/>
                    <a:pt x="42430" y="0"/>
                    <a:pt x="57744" y="0"/>
                  </a:cubicBezTo>
                  <a:close/>
                </a:path>
              </a:pathLst>
            </a:custGeom>
            <a:blipFill>
              <a:blip r:embed="rId12"/>
              <a:stretch>
                <a:fillRect t="-16747" b="-16747"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629190" y="1605344"/>
            <a:ext cx="16867200" cy="163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Работа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в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малки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групи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и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обсъждахме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модели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за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разрешаване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на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конфликти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и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различни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похвати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за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постигане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на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добра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дисциплина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в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класната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стая</a:t>
            </a:r>
            <a:endParaRPr lang="en-US" sz="4600" b="1" dirty="0">
              <a:solidFill>
                <a:srgbClr val="000000"/>
              </a:solidFill>
              <a:latin typeface="Anicon Sans Bold"/>
              <a:ea typeface="Anicon Sans Bold"/>
              <a:cs typeface="Anicon Sans Bold"/>
              <a:sym typeface="Anicon Sans 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1295" y="3706407"/>
            <a:ext cx="16230600" cy="82296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DFDD"/>
            </a:solidFill>
            <a:ln w="285750" cap="rnd">
              <a:solidFill>
                <a:srgbClr val="F4BDBC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4274726" cy="23008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64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3729506">
            <a:off x="14735975" y="6725639"/>
            <a:ext cx="5430656" cy="5065321"/>
          </a:xfrm>
          <a:custGeom>
            <a:avLst/>
            <a:gdLst/>
            <a:ahLst/>
            <a:cxnLst/>
            <a:rect l="l" t="t" r="r" b="b"/>
            <a:pathLst>
              <a:path w="5430656" h="5065321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8588204" y="3054161"/>
            <a:ext cx="1429893" cy="16891676"/>
          </a:xfrm>
          <a:custGeom>
            <a:avLst/>
            <a:gdLst/>
            <a:ahLst/>
            <a:cxnLst/>
            <a:rect l="l" t="t" r="r" b="b"/>
            <a:pathLst>
              <a:path w="1429893" h="16891676">
                <a:moveTo>
                  <a:pt x="0" y="0"/>
                </a:moveTo>
                <a:lnTo>
                  <a:pt x="1429893" y="0"/>
                </a:lnTo>
                <a:lnTo>
                  <a:pt x="1429893" y="16891675"/>
                </a:lnTo>
                <a:lnTo>
                  <a:pt x="0" y="1689167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2627" r="-5262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934967" y="94134"/>
            <a:ext cx="2704029" cy="836703"/>
          </a:xfrm>
          <a:custGeom>
            <a:avLst/>
            <a:gdLst/>
            <a:ahLst/>
            <a:cxnLst/>
            <a:rect l="l" t="t" r="r" b="b"/>
            <a:pathLst>
              <a:path w="2704029" h="836703">
                <a:moveTo>
                  <a:pt x="0" y="0"/>
                </a:moveTo>
                <a:lnTo>
                  <a:pt x="2704029" y="0"/>
                </a:lnTo>
                <a:lnTo>
                  <a:pt x="2704029" y="836703"/>
                </a:lnTo>
                <a:lnTo>
                  <a:pt x="0" y="8367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887" r="-788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949859" y="191997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1" y="0"/>
                </a:lnTo>
                <a:lnTo>
                  <a:pt x="2034991" y="819783"/>
                </a:lnTo>
                <a:lnTo>
                  <a:pt x="0" y="8197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29603" y="210731"/>
            <a:ext cx="23442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869550" y="11339228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Изразените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възгледи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мнения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принадлежат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изцяло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техния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(-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автор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(-и)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отразяват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непременно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възгледите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мненията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или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[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наименование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предоставящия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орган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].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тях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носи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отговорност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нито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нито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предоставящият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орган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.“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708531" y="1737234"/>
            <a:ext cx="3712394" cy="342429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744" y="0"/>
                  </a:moveTo>
                  <a:lnTo>
                    <a:pt x="755056" y="0"/>
                  </a:lnTo>
                  <a:cubicBezTo>
                    <a:pt x="770370" y="0"/>
                    <a:pt x="785058" y="6084"/>
                    <a:pt x="795887" y="16913"/>
                  </a:cubicBezTo>
                  <a:cubicBezTo>
                    <a:pt x="806716" y="27742"/>
                    <a:pt x="812800" y="42430"/>
                    <a:pt x="812800" y="57744"/>
                  </a:cubicBezTo>
                  <a:lnTo>
                    <a:pt x="812800" y="755056"/>
                  </a:lnTo>
                  <a:cubicBezTo>
                    <a:pt x="812800" y="770370"/>
                    <a:pt x="806716" y="785058"/>
                    <a:pt x="795887" y="795887"/>
                  </a:cubicBezTo>
                  <a:cubicBezTo>
                    <a:pt x="785058" y="806716"/>
                    <a:pt x="770370" y="812800"/>
                    <a:pt x="755056" y="812800"/>
                  </a:cubicBezTo>
                  <a:lnTo>
                    <a:pt x="57744" y="812800"/>
                  </a:lnTo>
                  <a:cubicBezTo>
                    <a:pt x="42430" y="812800"/>
                    <a:pt x="27742" y="806716"/>
                    <a:pt x="16913" y="795887"/>
                  </a:cubicBezTo>
                  <a:cubicBezTo>
                    <a:pt x="6084" y="785058"/>
                    <a:pt x="0" y="770370"/>
                    <a:pt x="0" y="755056"/>
                  </a:cubicBezTo>
                  <a:lnTo>
                    <a:pt x="0" y="57744"/>
                  </a:lnTo>
                  <a:cubicBezTo>
                    <a:pt x="0" y="42430"/>
                    <a:pt x="6084" y="27742"/>
                    <a:pt x="16913" y="16913"/>
                  </a:cubicBezTo>
                  <a:cubicBezTo>
                    <a:pt x="27742" y="6084"/>
                    <a:pt x="42430" y="0"/>
                    <a:pt x="57744" y="0"/>
                  </a:cubicBezTo>
                  <a:close/>
                </a:path>
              </a:pathLst>
            </a:custGeom>
            <a:blipFill>
              <a:blip r:embed="rId8"/>
              <a:stretch>
                <a:fillRect t="-16747" b="-16747"/>
              </a:stretch>
            </a:blipFill>
          </p:spPr>
        </p:sp>
      </p:grpSp>
      <p:grpSp>
        <p:nvGrpSpPr>
          <p:cNvPr id="17" name="Group 17"/>
          <p:cNvGrpSpPr/>
          <p:nvPr/>
        </p:nvGrpSpPr>
        <p:grpSpPr>
          <a:xfrm>
            <a:off x="1713898" y="3405313"/>
            <a:ext cx="3712394" cy="326720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744" y="0"/>
                  </a:moveTo>
                  <a:lnTo>
                    <a:pt x="755056" y="0"/>
                  </a:lnTo>
                  <a:cubicBezTo>
                    <a:pt x="770370" y="0"/>
                    <a:pt x="785058" y="6084"/>
                    <a:pt x="795887" y="16913"/>
                  </a:cubicBezTo>
                  <a:cubicBezTo>
                    <a:pt x="806716" y="27742"/>
                    <a:pt x="812800" y="42430"/>
                    <a:pt x="812800" y="57744"/>
                  </a:cubicBezTo>
                  <a:lnTo>
                    <a:pt x="812800" y="755056"/>
                  </a:lnTo>
                  <a:cubicBezTo>
                    <a:pt x="812800" y="770370"/>
                    <a:pt x="806716" y="785058"/>
                    <a:pt x="795887" y="795887"/>
                  </a:cubicBezTo>
                  <a:cubicBezTo>
                    <a:pt x="785058" y="806716"/>
                    <a:pt x="770370" y="812800"/>
                    <a:pt x="755056" y="812800"/>
                  </a:cubicBezTo>
                  <a:lnTo>
                    <a:pt x="57744" y="812800"/>
                  </a:lnTo>
                  <a:cubicBezTo>
                    <a:pt x="42430" y="812800"/>
                    <a:pt x="27742" y="806716"/>
                    <a:pt x="16913" y="795887"/>
                  </a:cubicBezTo>
                  <a:cubicBezTo>
                    <a:pt x="6084" y="785058"/>
                    <a:pt x="0" y="770370"/>
                    <a:pt x="0" y="755056"/>
                  </a:cubicBezTo>
                  <a:lnTo>
                    <a:pt x="0" y="57744"/>
                  </a:lnTo>
                  <a:cubicBezTo>
                    <a:pt x="0" y="42430"/>
                    <a:pt x="6084" y="27742"/>
                    <a:pt x="16913" y="16913"/>
                  </a:cubicBezTo>
                  <a:cubicBezTo>
                    <a:pt x="27742" y="6084"/>
                    <a:pt x="42430" y="0"/>
                    <a:pt x="57744" y="0"/>
                  </a:cubicBezTo>
                  <a:close/>
                </a:path>
              </a:pathLst>
            </a:custGeom>
            <a:blipFill>
              <a:blip r:embed="rId9"/>
              <a:stretch>
                <a:fillRect t="-16747" b="-1674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>
            <a:off x="14759660" y="5672711"/>
            <a:ext cx="3392015" cy="342429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744" y="0"/>
                  </a:moveTo>
                  <a:lnTo>
                    <a:pt x="755056" y="0"/>
                  </a:lnTo>
                  <a:cubicBezTo>
                    <a:pt x="770370" y="0"/>
                    <a:pt x="785058" y="6084"/>
                    <a:pt x="795887" y="16913"/>
                  </a:cubicBezTo>
                  <a:cubicBezTo>
                    <a:pt x="806716" y="27742"/>
                    <a:pt x="812800" y="42430"/>
                    <a:pt x="812800" y="57744"/>
                  </a:cubicBezTo>
                  <a:lnTo>
                    <a:pt x="812800" y="755056"/>
                  </a:lnTo>
                  <a:cubicBezTo>
                    <a:pt x="812800" y="770370"/>
                    <a:pt x="806716" y="785058"/>
                    <a:pt x="795887" y="795887"/>
                  </a:cubicBezTo>
                  <a:cubicBezTo>
                    <a:pt x="785058" y="806716"/>
                    <a:pt x="770370" y="812800"/>
                    <a:pt x="755056" y="812800"/>
                  </a:cubicBezTo>
                  <a:lnTo>
                    <a:pt x="57744" y="812800"/>
                  </a:lnTo>
                  <a:cubicBezTo>
                    <a:pt x="42430" y="812800"/>
                    <a:pt x="27742" y="806716"/>
                    <a:pt x="16913" y="795887"/>
                  </a:cubicBezTo>
                  <a:cubicBezTo>
                    <a:pt x="6084" y="785058"/>
                    <a:pt x="0" y="770370"/>
                    <a:pt x="0" y="755056"/>
                  </a:cubicBezTo>
                  <a:lnTo>
                    <a:pt x="0" y="57744"/>
                  </a:lnTo>
                  <a:cubicBezTo>
                    <a:pt x="0" y="42430"/>
                    <a:pt x="6084" y="27742"/>
                    <a:pt x="16913" y="16913"/>
                  </a:cubicBezTo>
                  <a:cubicBezTo>
                    <a:pt x="27742" y="6084"/>
                    <a:pt x="42430" y="0"/>
                    <a:pt x="57744" y="0"/>
                  </a:cubicBezTo>
                  <a:close/>
                </a:path>
              </a:pathLst>
            </a:custGeom>
            <a:blipFill>
              <a:blip r:embed="rId10"/>
              <a:stretch>
                <a:fillRect t="-16747" b="-16747"/>
              </a:stretch>
            </a:blipFill>
          </p:spPr>
        </p:sp>
      </p:grpSp>
      <p:grpSp>
        <p:nvGrpSpPr>
          <p:cNvPr id="23" name="Group 23"/>
          <p:cNvGrpSpPr/>
          <p:nvPr/>
        </p:nvGrpSpPr>
        <p:grpSpPr>
          <a:xfrm>
            <a:off x="7076607" y="3405313"/>
            <a:ext cx="3569098" cy="318769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744" y="0"/>
                  </a:moveTo>
                  <a:lnTo>
                    <a:pt x="755056" y="0"/>
                  </a:lnTo>
                  <a:cubicBezTo>
                    <a:pt x="770370" y="0"/>
                    <a:pt x="785058" y="6084"/>
                    <a:pt x="795887" y="16913"/>
                  </a:cubicBezTo>
                  <a:cubicBezTo>
                    <a:pt x="806716" y="27742"/>
                    <a:pt x="812800" y="42430"/>
                    <a:pt x="812800" y="57744"/>
                  </a:cubicBezTo>
                  <a:lnTo>
                    <a:pt x="812800" y="755056"/>
                  </a:lnTo>
                  <a:cubicBezTo>
                    <a:pt x="812800" y="770370"/>
                    <a:pt x="806716" y="785058"/>
                    <a:pt x="795887" y="795887"/>
                  </a:cubicBezTo>
                  <a:cubicBezTo>
                    <a:pt x="785058" y="806716"/>
                    <a:pt x="770370" y="812800"/>
                    <a:pt x="755056" y="812800"/>
                  </a:cubicBezTo>
                  <a:lnTo>
                    <a:pt x="57744" y="812800"/>
                  </a:lnTo>
                  <a:cubicBezTo>
                    <a:pt x="42430" y="812800"/>
                    <a:pt x="27742" y="806716"/>
                    <a:pt x="16913" y="795887"/>
                  </a:cubicBezTo>
                  <a:cubicBezTo>
                    <a:pt x="6084" y="785058"/>
                    <a:pt x="0" y="770370"/>
                    <a:pt x="0" y="755056"/>
                  </a:cubicBezTo>
                  <a:lnTo>
                    <a:pt x="0" y="57744"/>
                  </a:lnTo>
                  <a:cubicBezTo>
                    <a:pt x="0" y="42430"/>
                    <a:pt x="6084" y="27742"/>
                    <a:pt x="16913" y="16913"/>
                  </a:cubicBezTo>
                  <a:cubicBezTo>
                    <a:pt x="27742" y="6084"/>
                    <a:pt x="42430" y="0"/>
                    <a:pt x="57744" y="0"/>
                  </a:cubicBezTo>
                  <a:close/>
                </a:path>
              </a:pathLst>
            </a:custGeom>
            <a:blipFill>
              <a:blip r:embed="rId11"/>
              <a:stretch>
                <a:fillRect t="-16747" b="-16747"/>
              </a:stretch>
            </a:blipFill>
          </p:spPr>
        </p:sp>
      </p:grpSp>
      <p:grpSp>
        <p:nvGrpSpPr>
          <p:cNvPr id="25" name="Group 25"/>
          <p:cNvGrpSpPr/>
          <p:nvPr/>
        </p:nvGrpSpPr>
        <p:grpSpPr>
          <a:xfrm>
            <a:off x="11157386" y="5827942"/>
            <a:ext cx="3083666" cy="3083666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744" y="0"/>
                  </a:moveTo>
                  <a:lnTo>
                    <a:pt x="755056" y="0"/>
                  </a:lnTo>
                  <a:cubicBezTo>
                    <a:pt x="770370" y="0"/>
                    <a:pt x="785058" y="6084"/>
                    <a:pt x="795887" y="16913"/>
                  </a:cubicBezTo>
                  <a:cubicBezTo>
                    <a:pt x="806716" y="27742"/>
                    <a:pt x="812800" y="42430"/>
                    <a:pt x="812800" y="57744"/>
                  </a:cubicBezTo>
                  <a:lnTo>
                    <a:pt x="812800" y="755056"/>
                  </a:lnTo>
                  <a:cubicBezTo>
                    <a:pt x="812800" y="770370"/>
                    <a:pt x="806716" y="785058"/>
                    <a:pt x="795887" y="795887"/>
                  </a:cubicBezTo>
                  <a:cubicBezTo>
                    <a:pt x="785058" y="806716"/>
                    <a:pt x="770370" y="812800"/>
                    <a:pt x="755056" y="812800"/>
                  </a:cubicBezTo>
                  <a:lnTo>
                    <a:pt x="57744" y="812800"/>
                  </a:lnTo>
                  <a:cubicBezTo>
                    <a:pt x="42430" y="812800"/>
                    <a:pt x="27742" y="806716"/>
                    <a:pt x="16913" y="795887"/>
                  </a:cubicBezTo>
                  <a:cubicBezTo>
                    <a:pt x="6084" y="785058"/>
                    <a:pt x="0" y="770370"/>
                    <a:pt x="0" y="755056"/>
                  </a:cubicBezTo>
                  <a:lnTo>
                    <a:pt x="0" y="57744"/>
                  </a:lnTo>
                  <a:cubicBezTo>
                    <a:pt x="0" y="42430"/>
                    <a:pt x="6084" y="27742"/>
                    <a:pt x="16913" y="16913"/>
                  </a:cubicBezTo>
                  <a:cubicBezTo>
                    <a:pt x="27742" y="6084"/>
                    <a:pt x="42430" y="0"/>
                    <a:pt x="57744" y="0"/>
                  </a:cubicBezTo>
                  <a:close/>
                </a:path>
              </a:pathLst>
            </a:custGeom>
            <a:blipFill>
              <a:blip r:embed="rId12"/>
              <a:stretch>
                <a:fillRect t="-16747" b="-16747"/>
              </a:stretch>
            </a:blipFill>
          </p:spPr>
        </p:sp>
      </p:grpSp>
      <p:sp>
        <p:nvSpPr>
          <p:cNvPr id="29" name="TextBox 19"/>
          <p:cNvSpPr txBox="1"/>
          <p:nvPr/>
        </p:nvSpPr>
        <p:spPr>
          <a:xfrm>
            <a:off x="246378" y="1955976"/>
            <a:ext cx="11201400" cy="8292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r>
              <a:rPr lang="bg-BG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Изгражданане на мислене за решаване на проблеми</a:t>
            </a:r>
            <a:endParaRPr lang="en-US" sz="4600" b="1" dirty="0">
              <a:solidFill>
                <a:srgbClr val="000000"/>
              </a:solidFill>
              <a:latin typeface="Anicon Sans Bold"/>
              <a:ea typeface="Anicon Sans Bold"/>
              <a:cs typeface="Anicon Sans Bold"/>
              <a:sym typeface="Anicon Sans Bold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5B95F303-CBDC-41CD-9B9E-74D2C1AB671F}"/>
              </a:ext>
            </a:extLst>
          </p:cNvPr>
          <p:cNvSpPr txBox="1"/>
          <p:nvPr/>
        </p:nvSpPr>
        <p:spPr>
          <a:xfrm>
            <a:off x="-309922" y="1045084"/>
            <a:ext cx="1796970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№</a:t>
            </a:r>
            <a:r>
              <a:rPr lang="en-US" sz="1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Програма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Еразъм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+“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(ЕС), КД 1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Образователна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мобилност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граждани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”,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сектор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Училищно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образование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</a:t>
            </a:r>
          </a:p>
        </p:txBody>
      </p:sp>
      <p:sp>
        <p:nvSpPr>
          <p:cNvPr id="30" name="Текстово поле 29">
            <a:extLst>
              <a:ext uri="{FF2B5EF4-FFF2-40B4-BE49-F238E27FC236}">
                <a16:creationId xmlns:a16="http://schemas.microsoft.com/office/drawing/2014/main" id="{51316246-AF9B-4E8C-9FF4-27EFC2A8A496}"/>
              </a:ext>
            </a:extLst>
          </p:cNvPr>
          <p:cNvSpPr txBox="1"/>
          <p:nvPr/>
        </p:nvSpPr>
        <p:spPr>
          <a:xfrm>
            <a:off x="1066801" y="7153402"/>
            <a:ext cx="930804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Методиката на обучение изискваше активно участие и дискусия чрез открити разговори на всички преподаватели. Мария Лопез ни помогна да усвоим  модели за разрешаване на конфликти и обсъждане на различни похвати за индивидуална  работа с учениците</a:t>
            </a:r>
            <a:r>
              <a:rPr lang="en-US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bg-BG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Научихме се на емоционална дисциплина и как успешно да управляваме конфликти  в класната стая</a:t>
            </a:r>
            <a:endParaRPr lang="bg-BG" dirty="0"/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2D51B89F-EFA6-44A3-8861-EBA9D00C881F}"/>
              </a:ext>
            </a:extLst>
          </p:cNvPr>
          <p:cNvSpPr txBox="1"/>
          <p:nvPr/>
        </p:nvSpPr>
        <p:spPr>
          <a:xfrm>
            <a:off x="864062" y="9326499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Изразените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възгледи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мнения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принадлежат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изцяло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техния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(-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автор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(-и)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отразяват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непременно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възгледите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мненията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или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[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наименование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предоставящия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орган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].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тях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носи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отговорност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нито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нито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предоставящият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орган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.“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3729506">
            <a:off x="14735975" y="6725639"/>
            <a:ext cx="5430656" cy="5065321"/>
          </a:xfrm>
          <a:custGeom>
            <a:avLst/>
            <a:gdLst/>
            <a:ahLst/>
            <a:cxnLst/>
            <a:rect l="l" t="t" r="r" b="b"/>
            <a:pathLst>
              <a:path w="5430656" h="5065321">
                <a:moveTo>
                  <a:pt x="0" y="0"/>
                </a:moveTo>
                <a:lnTo>
                  <a:pt x="5430657" y="0"/>
                </a:lnTo>
                <a:lnTo>
                  <a:pt x="5430657" y="5065322"/>
                </a:lnTo>
                <a:lnTo>
                  <a:pt x="0" y="50653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897775" y="-1336337"/>
            <a:ext cx="3852949" cy="4114800"/>
          </a:xfrm>
          <a:custGeom>
            <a:avLst/>
            <a:gdLst/>
            <a:ahLst/>
            <a:cxnLst/>
            <a:rect l="l" t="t" r="r" b="b"/>
            <a:pathLst>
              <a:path w="3852949" h="4114800">
                <a:moveTo>
                  <a:pt x="0" y="0"/>
                </a:moveTo>
                <a:lnTo>
                  <a:pt x="3852950" y="0"/>
                </a:lnTo>
                <a:lnTo>
                  <a:pt x="3852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8269903" y="178189"/>
            <a:ext cx="1429893" cy="16891676"/>
          </a:xfrm>
          <a:custGeom>
            <a:avLst/>
            <a:gdLst/>
            <a:ahLst/>
            <a:cxnLst/>
            <a:rect l="l" t="t" r="r" b="b"/>
            <a:pathLst>
              <a:path w="1429893" h="16891676">
                <a:moveTo>
                  <a:pt x="0" y="0"/>
                </a:moveTo>
                <a:lnTo>
                  <a:pt x="1429893" y="0"/>
                </a:lnTo>
                <a:lnTo>
                  <a:pt x="1429893" y="16891675"/>
                </a:lnTo>
                <a:lnTo>
                  <a:pt x="0" y="168916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627" r="-52627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-309922" y="1045084"/>
            <a:ext cx="1796970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  <a:spcBef>
                <a:spcPct val="0"/>
              </a:spcBef>
            </a:pP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Проект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№</a:t>
            </a:r>
            <a:r>
              <a:rPr lang="en-US" sz="19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2024-1-BG01-KA121-SCH-000198003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по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Програма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Еразъм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+“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(ЕС), КД 1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Образователна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мобилност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граждани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”,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сектор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„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Училищно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образование</a:t>
            </a:r>
            <a:r>
              <a:rPr lang="en-US" sz="19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”</a:t>
            </a:r>
          </a:p>
        </p:txBody>
      </p:sp>
      <p:sp>
        <p:nvSpPr>
          <p:cNvPr id="9" name="Freeform 9"/>
          <p:cNvSpPr/>
          <p:nvPr/>
        </p:nvSpPr>
        <p:spPr>
          <a:xfrm>
            <a:off x="587337" y="6880381"/>
            <a:ext cx="3299038" cy="2057400"/>
          </a:xfrm>
          <a:custGeom>
            <a:avLst/>
            <a:gdLst/>
            <a:ahLst/>
            <a:cxnLst/>
            <a:rect l="l" t="t" r="r" b="b"/>
            <a:pathLst>
              <a:path w="3299038" h="2057400">
                <a:moveTo>
                  <a:pt x="0" y="0"/>
                </a:moveTo>
                <a:lnTo>
                  <a:pt x="3299038" y="0"/>
                </a:lnTo>
                <a:lnTo>
                  <a:pt x="329903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349734" y="7614460"/>
            <a:ext cx="4506748" cy="2753213"/>
          </a:xfrm>
          <a:custGeom>
            <a:avLst/>
            <a:gdLst/>
            <a:ahLst/>
            <a:cxnLst/>
            <a:rect l="l" t="t" r="r" b="b"/>
            <a:pathLst>
              <a:path w="4506748" h="2753213">
                <a:moveTo>
                  <a:pt x="0" y="0"/>
                </a:moveTo>
                <a:lnTo>
                  <a:pt x="4506748" y="0"/>
                </a:lnTo>
                <a:lnTo>
                  <a:pt x="4506748" y="2753213"/>
                </a:lnTo>
                <a:lnTo>
                  <a:pt x="0" y="27532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45705" y="191997"/>
            <a:ext cx="2704029" cy="836703"/>
          </a:xfrm>
          <a:custGeom>
            <a:avLst/>
            <a:gdLst/>
            <a:ahLst/>
            <a:cxnLst/>
            <a:rect l="l" t="t" r="r" b="b"/>
            <a:pathLst>
              <a:path w="2704029" h="836703">
                <a:moveTo>
                  <a:pt x="0" y="0"/>
                </a:moveTo>
                <a:lnTo>
                  <a:pt x="2704029" y="0"/>
                </a:lnTo>
                <a:lnTo>
                  <a:pt x="2704029" y="836703"/>
                </a:lnTo>
                <a:lnTo>
                  <a:pt x="0" y="8367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7887" r="-788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949859" y="191997"/>
            <a:ext cx="2034991" cy="819783"/>
          </a:xfrm>
          <a:custGeom>
            <a:avLst/>
            <a:gdLst/>
            <a:ahLst/>
            <a:cxnLst/>
            <a:rect l="l" t="t" r="r" b="b"/>
            <a:pathLst>
              <a:path w="2034991" h="819783">
                <a:moveTo>
                  <a:pt x="0" y="0"/>
                </a:moveTo>
                <a:lnTo>
                  <a:pt x="2034991" y="0"/>
                </a:lnTo>
                <a:lnTo>
                  <a:pt x="2034991" y="819783"/>
                </a:lnTo>
                <a:lnTo>
                  <a:pt x="0" y="8197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19500" y="254780"/>
            <a:ext cx="2344258" cy="757000"/>
          </a:xfrm>
          <a:custGeom>
            <a:avLst/>
            <a:gdLst/>
            <a:ahLst/>
            <a:cxnLst/>
            <a:rect l="l" t="t" r="r" b="b"/>
            <a:pathLst>
              <a:path w="2344258" h="757000">
                <a:moveTo>
                  <a:pt x="0" y="0"/>
                </a:moveTo>
                <a:lnTo>
                  <a:pt x="2344258" y="0"/>
                </a:lnTo>
                <a:lnTo>
                  <a:pt x="2344258" y="757000"/>
                </a:lnTo>
                <a:lnTo>
                  <a:pt x="0" y="75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434932" y="2893832"/>
            <a:ext cx="3083666" cy="3083666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744" y="0"/>
                  </a:moveTo>
                  <a:lnTo>
                    <a:pt x="755056" y="0"/>
                  </a:lnTo>
                  <a:cubicBezTo>
                    <a:pt x="770370" y="0"/>
                    <a:pt x="785058" y="6084"/>
                    <a:pt x="795887" y="16913"/>
                  </a:cubicBezTo>
                  <a:cubicBezTo>
                    <a:pt x="806716" y="27742"/>
                    <a:pt x="812800" y="42430"/>
                    <a:pt x="812800" y="57744"/>
                  </a:cubicBezTo>
                  <a:lnTo>
                    <a:pt x="812800" y="755056"/>
                  </a:lnTo>
                  <a:cubicBezTo>
                    <a:pt x="812800" y="770370"/>
                    <a:pt x="806716" y="785058"/>
                    <a:pt x="795887" y="795887"/>
                  </a:cubicBezTo>
                  <a:cubicBezTo>
                    <a:pt x="785058" y="806716"/>
                    <a:pt x="770370" y="812800"/>
                    <a:pt x="755056" y="812800"/>
                  </a:cubicBezTo>
                  <a:lnTo>
                    <a:pt x="57744" y="812800"/>
                  </a:lnTo>
                  <a:cubicBezTo>
                    <a:pt x="42430" y="812800"/>
                    <a:pt x="27742" y="806716"/>
                    <a:pt x="16913" y="795887"/>
                  </a:cubicBezTo>
                  <a:cubicBezTo>
                    <a:pt x="6084" y="785058"/>
                    <a:pt x="0" y="770370"/>
                    <a:pt x="0" y="755056"/>
                  </a:cubicBezTo>
                  <a:lnTo>
                    <a:pt x="0" y="57744"/>
                  </a:lnTo>
                  <a:cubicBezTo>
                    <a:pt x="0" y="42430"/>
                    <a:pt x="6084" y="27742"/>
                    <a:pt x="16913" y="16913"/>
                  </a:cubicBezTo>
                  <a:cubicBezTo>
                    <a:pt x="27742" y="6084"/>
                    <a:pt x="42430" y="0"/>
                    <a:pt x="57744" y="0"/>
                  </a:cubicBezTo>
                  <a:close/>
                </a:path>
              </a:pathLst>
            </a:custGeom>
            <a:blipFill>
              <a:blip r:embed="rId14"/>
              <a:stretch>
                <a:fillRect l="-16747" r="-16747"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559628" y="9168077"/>
            <a:ext cx="16230600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„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Финансирано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Изразените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възгледи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мнения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принадлежат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изцяло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техния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(-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)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автор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(-и)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отразяват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непременно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възгледите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и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мненията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или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[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наименование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предоставящия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орган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].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За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тях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не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носи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отговорност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нито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Европейският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съюз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нито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предоставящият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орган</a:t>
            </a:r>
            <a:r>
              <a:rPr lang="en-US" sz="18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.“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-2014143" y="1519481"/>
            <a:ext cx="13977226" cy="7520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Поведенчески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разстройства</a:t>
            </a:r>
            <a:r>
              <a:rPr lang="en-US" sz="4600" b="1" dirty="0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 и </a:t>
            </a:r>
            <a:r>
              <a:rPr lang="en-US" sz="4600" b="1" dirty="0" err="1">
                <a:solidFill>
                  <a:srgbClr val="000000"/>
                </a:solidFill>
                <a:latin typeface="Anicon Sans Bold"/>
                <a:ea typeface="Anicon Sans Bold"/>
                <a:cs typeface="Anicon Sans Bold"/>
                <a:sym typeface="Anicon Sans Bold"/>
              </a:rPr>
              <a:t>пристрастявания</a:t>
            </a:r>
            <a:endParaRPr lang="en-US" sz="4600" b="1" dirty="0">
              <a:solidFill>
                <a:srgbClr val="000000"/>
              </a:solidFill>
              <a:latin typeface="Anicon Sans Bold"/>
              <a:ea typeface="Anicon Sans Bold"/>
              <a:cs typeface="Anicon Sans Bold"/>
              <a:sym typeface="Anicon Sans Bold"/>
            </a:endParaRP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4DAF245A-7C40-4666-8756-5B6EE1F9BC7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772" y="3469478"/>
            <a:ext cx="4322225" cy="3241669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C5AA9EA4-064B-4A3E-ACE8-4E6141644E6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955" y="4946292"/>
            <a:ext cx="2620988" cy="3494651"/>
          </a:xfrm>
          <a:prstGeom prst="rect">
            <a:avLst/>
          </a:prstGeom>
        </p:spPr>
      </p:pic>
      <p:grpSp>
        <p:nvGrpSpPr>
          <p:cNvPr id="26" name="Group 19">
            <a:extLst>
              <a:ext uri="{FF2B5EF4-FFF2-40B4-BE49-F238E27FC236}">
                <a16:creationId xmlns:a16="http://schemas.microsoft.com/office/drawing/2014/main" id="{4A463736-E24A-4BC4-A20B-895D16A25F02}"/>
              </a:ext>
            </a:extLst>
          </p:cNvPr>
          <p:cNvGrpSpPr/>
          <p:nvPr/>
        </p:nvGrpSpPr>
        <p:grpSpPr>
          <a:xfrm>
            <a:off x="12401849" y="1417774"/>
            <a:ext cx="3083666" cy="3083666"/>
            <a:chOff x="0" y="0"/>
            <a:chExt cx="812800" cy="812800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BF61D1C9-E5D8-45B7-858B-2CB514A82F7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57744" y="0"/>
                  </a:moveTo>
                  <a:lnTo>
                    <a:pt x="755056" y="0"/>
                  </a:lnTo>
                  <a:cubicBezTo>
                    <a:pt x="770370" y="0"/>
                    <a:pt x="785058" y="6084"/>
                    <a:pt x="795887" y="16913"/>
                  </a:cubicBezTo>
                  <a:cubicBezTo>
                    <a:pt x="806716" y="27742"/>
                    <a:pt x="812800" y="42430"/>
                    <a:pt x="812800" y="57744"/>
                  </a:cubicBezTo>
                  <a:lnTo>
                    <a:pt x="812800" y="755056"/>
                  </a:lnTo>
                  <a:cubicBezTo>
                    <a:pt x="812800" y="770370"/>
                    <a:pt x="806716" y="785058"/>
                    <a:pt x="795887" y="795887"/>
                  </a:cubicBezTo>
                  <a:cubicBezTo>
                    <a:pt x="785058" y="806716"/>
                    <a:pt x="770370" y="812800"/>
                    <a:pt x="755056" y="812800"/>
                  </a:cubicBezTo>
                  <a:lnTo>
                    <a:pt x="57744" y="812800"/>
                  </a:lnTo>
                  <a:cubicBezTo>
                    <a:pt x="42430" y="812800"/>
                    <a:pt x="27742" y="806716"/>
                    <a:pt x="16913" y="795887"/>
                  </a:cubicBezTo>
                  <a:cubicBezTo>
                    <a:pt x="6084" y="785058"/>
                    <a:pt x="0" y="770370"/>
                    <a:pt x="0" y="755056"/>
                  </a:cubicBezTo>
                  <a:lnTo>
                    <a:pt x="0" y="57744"/>
                  </a:lnTo>
                  <a:cubicBezTo>
                    <a:pt x="0" y="42430"/>
                    <a:pt x="6084" y="27742"/>
                    <a:pt x="16913" y="16913"/>
                  </a:cubicBezTo>
                  <a:cubicBezTo>
                    <a:pt x="27742" y="6084"/>
                    <a:pt x="42430" y="0"/>
                    <a:pt x="57744" y="0"/>
                  </a:cubicBezTo>
                  <a:close/>
                </a:path>
              </a:pathLst>
            </a:custGeom>
            <a:blipFill>
              <a:blip r:embed="rId17"/>
              <a:stretch>
                <a:fillRect l="-16747" r="-16747"/>
              </a:stretch>
            </a:blipFill>
          </p:spPr>
        </p:sp>
      </p:grpSp>
      <p:pic>
        <p:nvPicPr>
          <p:cNvPr id="28" name="Picture 11">
            <a:extLst>
              <a:ext uri="{FF2B5EF4-FFF2-40B4-BE49-F238E27FC236}">
                <a16:creationId xmlns:a16="http://schemas.microsoft.com/office/drawing/2014/main" id="{F70E3962-B0B0-4765-8821-39851416C52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470" y="5006514"/>
            <a:ext cx="2848497" cy="37979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1521</Words>
  <Application>Microsoft Office PowerPoint</Application>
  <PresentationFormat>Custom</PresentationFormat>
  <Paragraphs>75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 Day Without Sun Text</vt:lpstr>
      <vt:lpstr>Canva Sans</vt:lpstr>
      <vt:lpstr>Canva Sans Bold</vt:lpstr>
      <vt:lpstr>Open Sans 2 Bold</vt:lpstr>
      <vt:lpstr>Calibri</vt:lpstr>
      <vt:lpstr>Anicon Sans Bold</vt:lpstr>
      <vt:lpstr>Bookman Old Style</vt:lpstr>
      <vt:lpstr>Open Sans 1 Bold</vt:lpstr>
      <vt:lpstr>Old Standard</vt:lpstr>
      <vt:lpstr>Open Sans 1</vt:lpstr>
      <vt:lpstr>Arial</vt:lpstr>
      <vt:lpstr>Caveat Bold</vt:lpstr>
      <vt:lpstr>Lemon Tuesday</vt:lpstr>
      <vt:lpstr>Sunday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„Еразъм +“, Училищно образование Испания-Валенсия</dc:title>
  <cp:lastModifiedBy>west@stoyanov.wtf</cp:lastModifiedBy>
  <cp:revision>36</cp:revision>
  <dcterms:created xsi:type="dcterms:W3CDTF">2006-08-16T00:00:00Z</dcterms:created>
  <dcterms:modified xsi:type="dcterms:W3CDTF">2025-05-14T11:42:04Z</dcterms:modified>
  <dc:identifier>DAGZkOwbtVI</dc:identifier>
</cp:coreProperties>
</file>